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7"/>
  </p:notesMasterIdLst>
  <p:sldIdLst>
    <p:sldId id="256" r:id="rId2"/>
    <p:sldId id="260" r:id="rId3"/>
    <p:sldId id="261" r:id="rId4"/>
    <p:sldId id="262" r:id="rId5"/>
    <p:sldId id="257" r:id="rId6"/>
    <p:sldId id="263" r:id="rId7"/>
    <p:sldId id="264" r:id="rId8"/>
    <p:sldId id="265" r:id="rId9"/>
    <p:sldId id="266" r:id="rId10"/>
    <p:sldId id="267" r:id="rId11"/>
    <p:sldId id="268" r:id="rId12"/>
    <p:sldId id="269" r:id="rId13"/>
    <p:sldId id="258" r:id="rId14"/>
    <p:sldId id="270" r:id="rId15"/>
    <p:sldId id="271" r:id="rId16"/>
    <p:sldId id="273" r:id="rId17"/>
    <p:sldId id="272" r:id="rId18"/>
    <p:sldId id="274" r:id="rId19"/>
    <p:sldId id="275" r:id="rId20"/>
    <p:sldId id="276" r:id="rId21"/>
    <p:sldId id="278" r:id="rId22"/>
    <p:sldId id="277" r:id="rId23"/>
    <p:sldId id="279" r:id="rId24"/>
    <p:sldId id="280" r:id="rId25"/>
    <p:sldId id="281"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41"/>
    <p:restoredTop sz="96327"/>
  </p:normalViewPr>
  <p:slideViewPr>
    <p:cSldViewPr snapToGrid="0">
      <p:cViewPr varScale="1">
        <p:scale>
          <a:sx n="124" d="100"/>
          <a:sy n="124" d="100"/>
        </p:scale>
        <p:origin x="70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D08B3D-ED1D-AB4B-87DD-CF9CC48C7E73}" type="datetimeFigureOut">
              <a:rPr kumimoji="1" lang="ja-JP" altLang="en-US" smtClean="0"/>
              <a:t>2026/1/25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B66AE9-EBD3-6644-A415-39E6D3185B7F}" type="slidenum">
              <a:rPr kumimoji="1" lang="ja-JP" altLang="en-US" smtClean="0"/>
              <a:t>‹#›</a:t>
            </a:fld>
            <a:endParaRPr kumimoji="1" lang="ja-JP" altLang="en-US"/>
          </a:p>
        </p:txBody>
      </p:sp>
    </p:spTree>
    <p:extLst>
      <p:ext uri="{BB962C8B-B14F-4D97-AF65-F5344CB8AC3E}">
        <p14:creationId xmlns:p14="http://schemas.microsoft.com/office/powerpoint/2010/main" val="408433017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C7B66AE9-EBD3-6644-A415-39E6D3185B7F}" type="slidenum">
              <a:rPr kumimoji="1" lang="ja-JP" altLang="en-US" smtClean="0"/>
              <a:t>1</a:t>
            </a:fld>
            <a:endParaRPr kumimoji="1" lang="ja-JP" altLang="en-US"/>
          </a:p>
        </p:txBody>
      </p:sp>
    </p:spTree>
    <p:extLst>
      <p:ext uri="{BB962C8B-B14F-4D97-AF65-F5344CB8AC3E}">
        <p14:creationId xmlns:p14="http://schemas.microsoft.com/office/powerpoint/2010/main" val="3616123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FFBE5-151E-5A31-2826-C27AA435156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927F937-09E4-A523-781C-23CB2BC5409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A7127BD-F91F-1A13-01BE-F50BA370552D}"/>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947AB39-3D05-5EC7-FE56-2ACA352F78DB}"/>
              </a:ext>
            </a:extLst>
          </p:cNvPr>
          <p:cNvSpPr>
            <a:spLocks noGrp="1"/>
          </p:cNvSpPr>
          <p:nvPr>
            <p:ph type="sldNum" sz="quarter" idx="5"/>
          </p:nvPr>
        </p:nvSpPr>
        <p:spPr/>
        <p:txBody>
          <a:bodyPr/>
          <a:lstStyle/>
          <a:p>
            <a:fld id="{C7B66AE9-EBD3-6644-A415-39E6D3185B7F}" type="slidenum">
              <a:rPr kumimoji="1" lang="ja-JP" altLang="en-US" smtClean="0"/>
              <a:t>15</a:t>
            </a:fld>
            <a:endParaRPr kumimoji="1" lang="ja-JP" altLang="en-US"/>
          </a:p>
        </p:txBody>
      </p:sp>
    </p:spTree>
    <p:extLst>
      <p:ext uri="{BB962C8B-B14F-4D97-AF65-F5344CB8AC3E}">
        <p14:creationId xmlns:p14="http://schemas.microsoft.com/office/powerpoint/2010/main" val="1291348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DFF36-09F7-433D-7352-A8F1DDDA510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4A435F8-FCF9-CDFB-416E-DFB592587C0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E1BAC14-0FCE-2310-9FCD-2D017F6371C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74E507E-9505-33B7-50A8-192F94045FDF}"/>
              </a:ext>
            </a:extLst>
          </p:cNvPr>
          <p:cNvSpPr>
            <a:spLocks noGrp="1"/>
          </p:cNvSpPr>
          <p:nvPr>
            <p:ph type="sldNum" sz="quarter" idx="5"/>
          </p:nvPr>
        </p:nvSpPr>
        <p:spPr/>
        <p:txBody>
          <a:bodyPr/>
          <a:lstStyle/>
          <a:p>
            <a:fld id="{C7B66AE9-EBD3-6644-A415-39E6D3185B7F}" type="slidenum">
              <a:rPr kumimoji="1" lang="ja-JP" altLang="en-US" smtClean="0"/>
              <a:t>16</a:t>
            </a:fld>
            <a:endParaRPr kumimoji="1" lang="ja-JP" altLang="en-US"/>
          </a:p>
        </p:txBody>
      </p:sp>
    </p:spTree>
    <p:extLst>
      <p:ext uri="{BB962C8B-B14F-4D97-AF65-F5344CB8AC3E}">
        <p14:creationId xmlns:p14="http://schemas.microsoft.com/office/powerpoint/2010/main" val="1288924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19BF6-F8D6-9D0B-945F-7ABF4C44DAF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6E0BA61-AB47-312D-686C-0389EE4F179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22B91DE-793E-48EA-F941-8A4CC698E57B}"/>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88CB550-F352-A5D7-4C89-6C4B3A98D5E3}"/>
              </a:ext>
            </a:extLst>
          </p:cNvPr>
          <p:cNvSpPr>
            <a:spLocks noGrp="1"/>
          </p:cNvSpPr>
          <p:nvPr>
            <p:ph type="sldNum" sz="quarter" idx="5"/>
          </p:nvPr>
        </p:nvSpPr>
        <p:spPr/>
        <p:txBody>
          <a:bodyPr/>
          <a:lstStyle/>
          <a:p>
            <a:fld id="{C7B66AE9-EBD3-6644-A415-39E6D3185B7F}" type="slidenum">
              <a:rPr kumimoji="1" lang="ja-JP" altLang="en-US" smtClean="0"/>
              <a:t>17</a:t>
            </a:fld>
            <a:endParaRPr kumimoji="1" lang="ja-JP" altLang="en-US"/>
          </a:p>
        </p:txBody>
      </p:sp>
    </p:spTree>
    <p:extLst>
      <p:ext uri="{BB962C8B-B14F-4D97-AF65-F5344CB8AC3E}">
        <p14:creationId xmlns:p14="http://schemas.microsoft.com/office/powerpoint/2010/main" val="3524480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64FB7-53C3-581C-3BD6-A067C052515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B62A4EF-3429-BC9F-6A69-F73C41BE15E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8C2C544-13BC-D73B-2BCF-50422E8D7FB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4B2005A-DC68-DE62-5F96-6CC2130C02FA}"/>
              </a:ext>
            </a:extLst>
          </p:cNvPr>
          <p:cNvSpPr>
            <a:spLocks noGrp="1"/>
          </p:cNvSpPr>
          <p:nvPr>
            <p:ph type="sldNum" sz="quarter" idx="5"/>
          </p:nvPr>
        </p:nvSpPr>
        <p:spPr/>
        <p:txBody>
          <a:bodyPr/>
          <a:lstStyle/>
          <a:p>
            <a:fld id="{C7B66AE9-EBD3-6644-A415-39E6D3185B7F}" type="slidenum">
              <a:rPr kumimoji="1" lang="ja-JP" altLang="en-US" smtClean="0"/>
              <a:t>20</a:t>
            </a:fld>
            <a:endParaRPr kumimoji="1" lang="ja-JP" altLang="en-US"/>
          </a:p>
        </p:txBody>
      </p:sp>
    </p:spTree>
    <p:extLst>
      <p:ext uri="{BB962C8B-B14F-4D97-AF65-F5344CB8AC3E}">
        <p14:creationId xmlns:p14="http://schemas.microsoft.com/office/powerpoint/2010/main" val="514765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35B27-686F-8C05-AA0B-A74A1C5A42C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BD60BB8-6661-D345-634B-F8FB2D3F552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E58F433-5EC2-26DC-55FB-5E0FC7E5CED7}"/>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CFD9B0F-D023-432B-06C4-075A53460B2D}"/>
              </a:ext>
            </a:extLst>
          </p:cNvPr>
          <p:cNvSpPr>
            <a:spLocks noGrp="1"/>
          </p:cNvSpPr>
          <p:nvPr>
            <p:ph type="sldNum" sz="quarter" idx="5"/>
          </p:nvPr>
        </p:nvSpPr>
        <p:spPr/>
        <p:txBody>
          <a:bodyPr/>
          <a:lstStyle/>
          <a:p>
            <a:fld id="{C7B66AE9-EBD3-6644-A415-39E6D3185B7F}" type="slidenum">
              <a:rPr kumimoji="1" lang="ja-JP" altLang="en-US" smtClean="0"/>
              <a:t>21</a:t>
            </a:fld>
            <a:endParaRPr kumimoji="1" lang="ja-JP" altLang="en-US"/>
          </a:p>
        </p:txBody>
      </p:sp>
    </p:spTree>
    <p:extLst>
      <p:ext uri="{BB962C8B-B14F-4D97-AF65-F5344CB8AC3E}">
        <p14:creationId xmlns:p14="http://schemas.microsoft.com/office/powerpoint/2010/main" val="3945208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E41E5-C0F3-CC1C-85C4-F53D0419DE3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ACFD7EE-7961-DEA6-D824-A1A2520E8C5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A57616F-0DFD-A166-2E96-FF915D21E5C8}"/>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427DEB2-BF74-ECB8-0FF4-CCD20063A781}"/>
              </a:ext>
            </a:extLst>
          </p:cNvPr>
          <p:cNvSpPr>
            <a:spLocks noGrp="1"/>
          </p:cNvSpPr>
          <p:nvPr>
            <p:ph type="sldNum" sz="quarter" idx="5"/>
          </p:nvPr>
        </p:nvSpPr>
        <p:spPr/>
        <p:txBody>
          <a:bodyPr/>
          <a:lstStyle/>
          <a:p>
            <a:fld id="{C7B66AE9-EBD3-6644-A415-39E6D3185B7F}" type="slidenum">
              <a:rPr kumimoji="1" lang="ja-JP" altLang="en-US" smtClean="0"/>
              <a:t>22</a:t>
            </a:fld>
            <a:endParaRPr kumimoji="1" lang="ja-JP" altLang="en-US"/>
          </a:p>
        </p:txBody>
      </p:sp>
    </p:spTree>
    <p:extLst>
      <p:ext uri="{BB962C8B-B14F-4D97-AF65-F5344CB8AC3E}">
        <p14:creationId xmlns:p14="http://schemas.microsoft.com/office/powerpoint/2010/main" val="2018302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7B66AE9-EBD3-6644-A415-39E6D3185B7F}" type="slidenum">
              <a:rPr kumimoji="1" lang="ja-JP" altLang="en-US" smtClean="0"/>
              <a:t>3</a:t>
            </a:fld>
            <a:endParaRPr kumimoji="1" lang="ja-JP" altLang="en-US"/>
          </a:p>
        </p:txBody>
      </p:sp>
    </p:spTree>
    <p:extLst>
      <p:ext uri="{BB962C8B-B14F-4D97-AF65-F5344CB8AC3E}">
        <p14:creationId xmlns:p14="http://schemas.microsoft.com/office/powerpoint/2010/main" val="2603336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7B66AE9-EBD3-6644-A415-39E6D3185B7F}" type="slidenum">
              <a:rPr kumimoji="1" lang="ja-JP" altLang="en-US" smtClean="0"/>
              <a:t>4</a:t>
            </a:fld>
            <a:endParaRPr kumimoji="1" lang="ja-JP" altLang="en-US"/>
          </a:p>
        </p:txBody>
      </p:sp>
    </p:spTree>
    <p:extLst>
      <p:ext uri="{BB962C8B-B14F-4D97-AF65-F5344CB8AC3E}">
        <p14:creationId xmlns:p14="http://schemas.microsoft.com/office/powerpoint/2010/main" val="4025983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7B66AE9-EBD3-6644-A415-39E6D3185B7F}" type="slidenum">
              <a:rPr kumimoji="1" lang="ja-JP" altLang="en-US" smtClean="0"/>
              <a:t>7</a:t>
            </a:fld>
            <a:endParaRPr kumimoji="1" lang="ja-JP" altLang="en-US"/>
          </a:p>
        </p:txBody>
      </p:sp>
    </p:spTree>
    <p:extLst>
      <p:ext uri="{BB962C8B-B14F-4D97-AF65-F5344CB8AC3E}">
        <p14:creationId xmlns:p14="http://schemas.microsoft.com/office/powerpoint/2010/main" val="894963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7B66AE9-EBD3-6644-A415-39E6D3185B7F}" type="slidenum">
              <a:rPr kumimoji="1" lang="ja-JP" altLang="en-US" smtClean="0"/>
              <a:t>8</a:t>
            </a:fld>
            <a:endParaRPr kumimoji="1" lang="ja-JP" altLang="en-US"/>
          </a:p>
        </p:txBody>
      </p:sp>
    </p:spTree>
    <p:extLst>
      <p:ext uri="{BB962C8B-B14F-4D97-AF65-F5344CB8AC3E}">
        <p14:creationId xmlns:p14="http://schemas.microsoft.com/office/powerpoint/2010/main" val="1094777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E631E-904E-30DD-EBCF-D5968B1485A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CCDA5E0-8517-C888-9575-62BE526D5DD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C2A9A7F-D85B-D904-C6AA-05ED276A2D3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3BD2A2B-1072-26CA-7EDA-02603BCB4721}"/>
              </a:ext>
            </a:extLst>
          </p:cNvPr>
          <p:cNvSpPr>
            <a:spLocks noGrp="1"/>
          </p:cNvSpPr>
          <p:nvPr>
            <p:ph type="sldNum" sz="quarter" idx="5"/>
          </p:nvPr>
        </p:nvSpPr>
        <p:spPr/>
        <p:txBody>
          <a:bodyPr/>
          <a:lstStyle/>
          <a:p>
            <a:fld id="{C7B66AE9-EBD3-6644-A415-39E6D3185B7F}" type="slidenum">
              <a:rPr kumimoji="1" lang="ja-JP" altLang="en-US" smtClean="0"/>
              <a:t>9</a:t>
            </a:fld>
            <a:endParaRPr kumimoji="1" lang="ja-JP" altLang="en-US"/>
          </a:p>
        </p:txBody>
      </p:sp>
    </p:spTree>
    <p:extLst>
      <p:ext uri="{BB962C8B-B14F-4D97-AF65-F5344CB8AC3E}">
        <p14:creationId xmlns:p14="http://schemas.microsoft.com/office/powerpoint/2010/main" val="3379208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B5F59-2B83-901B-146F-225E6B2746E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D184747-A0C2-195A-AF77-F14605400F8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57152C3-F6FC-E47A-506F-D88BD86E7FF5}"/>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1A865AE-5A52-1877-9DEA-FD6EAEFDD88A}"/>
              </a:ext>
            </a:extLst>
          </p:cNvPr>
          <p:cNvSpPr>
            <a:spLocks noGrp="1"/>
          </p:cNvSpPr>
          <p:nvPr>
            <p:ph type="sldNum" sz="quarter" idx="5"/>
          </p:nvPr>
        </p:nvSpPr>
        <p:spPr/>
        <p:txBody>
          <a:bodyPr/>
          <a:lstStyle/>
          <a:p>
            <a:fld id="{C7B66AE9-EBD3-6644-A415-39E6D3185B7F}" type="slidenum">
              <a:rPr kumimoji="1" lang="ja-JP" altLang="en-US" smtClean="0"/>
              <a:t>10</a:t>
            </a:fld>
            <a:endParaRPr kumimoji="1" lang="ja-JP" altLang="en-US"/>
          </a:p>
        </p:txBody>
      </p:sp>
    </p:spTree>
    <p:extLst>
      <p:ext uri="{BB962C8B-B14F-4D97-AF65-F5344CB8AC3E}">
        <p14:creationId xmlns:p14="http://schemas.microsoft.com/office/powerpoint/2010/main" val="760694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E4A99-A809-3A7D-CB4D-AEBB1AB7065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02B99B8-9452-F197-6C67-FCD03AD4E4F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DF24FB0-A46C-39E6-D930-756260111DA1}"/>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F1A3572-7516-00F2-CE2F-AAD6AAB38F40}"/>
              </a:ext>
            </a:extLst>
          </p:cNvPr>
          <p:cNvSpPr>
            <a:spLocks noGrp="1"/>
          </p:cNvSpPr>
          <p:nvPr>
            <p:ph type="sldNum" sz="quarter" idx="5"/>
          </p:nvPr>
        </p:nvSpPr>
        <p:spPr/>
        <p:txBody>
          <a:bodyPr/>
          <a:lstStyle/>
          <a:p>
            <a:fld id="{C7B66AE9-EBD3-6644-A415-39E6D3185B7F}" type="slidenum">
              <a:rPr kumimoji="1" lang="ja-JP" altLang="en-US" smtClean="0"/>
              <a:t>11</a:t>
            </a:fld>
            <a:endParaRPr kumimoji="1" lang="ja-JP" altLang="en-US"/>
          </a:p>
        </p:txBody>
      </p:sp>
    </p:spTree>
    <p:extLst>
      <p:ext uri="{BB962C8B-B14F-4D97-AF65-F5344CB8AC3E}">
        <p14:creationId xmlns:p14="http://schemas.microsoft.com/office/powerpoint/2010/main" val="763938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6B7C4-5BA6-52A0-5772-19223CDE8C9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41327A6-56A6-F816-45A8-545A6D8712F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FE7CA53-B605-F1BF-5E97-C85195ACADDD}"/>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2EFCE3E-9DD5-8C74-250C-E049E162F636}"/>
              </a:ext>
            </a:extLst>
          </p:cNvPr>
          <p:cNvSpPr>
            <a:spLocks noGrp="1"/>
          </p:cNvSpPr>
          <p:nvPr>
            <p:ph type="sldNum" sz="quarter" idx="5"/>
          </p:nvPr>
        </p:nvSpPr>
        <p:spPr/>
        <p:txBody>
          <a:bodyPr/>
          <a:lstStyle/>
          <a:p>
            <a:fld id="{C7B66AE9-EBD3-6644-A415-39E6D3185B7F}" type="slidenum">
              <a:rPr kumimoji="1" lang="ja-JP" altLang="en-US" smtClean="0"/>
              <a:t>14</a:t>
            </a:fld>
            <a:endParaRPr kumimoji="1" lang="ja-JP" altLang="en-US"/>
          </a:p>
        </p:txBody>
      </p:sp>
    </p:spTree>
    <p:extLst>
      <p:ext uri="{BB962C8B-B14F-4D97-AF65-F5344CB8AC3E}">
        <p14:creationId xmlns:p14="http://schemas.microsoft.com/office/powerpoint/2010/main" val="1572036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38190CF-A90F-9948-A2E4-862F294B3D1E}" type="datetimeFigureOut">
              <a:rPr kumimoji="1" lang="ja-JP" altLang="en-US" smtClean="0"/>
              <a:t>2026/1/25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80C950C-D747-0247-AFC2-58A1FE8DF966}" type="slidenum">
              <a:rPr kumimoji="1" lang="ja-JP" altLang="en-US" smtClean="0"/>
              <a:t>‹#›</a:t>
            </a:fld>
            <a:endParaRPr kumimoji="1" lang="ja-JP" altLang="en-US"/>
          </a:p>
        </p:txBody>
      </p:sp>
    </p:spTree>
    <p:extLst>
      <p:ext uri="{BB962C8B-B14F-4D97-AF65-F5344CB8AC3E}">
        <p14:creationId xmlns:p14="http://schemas.microsoft.com/office/powerpoint/2010/main" val="3000310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38190CF-A90F-9948-A2E4-862F294B3D1E}" type="datetimeFigureOut">
              <a:rPr kumimoji="1" lang="ja-JP" altLang="en-US" smtClean="0"/>
              <a:t>2026/1/25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80C950C-D747-0247-AFC2-58A1FE8DF966}" type="slidenum">
              <a:rPr kumimoji="1" lang="ja-JP" altLang="en-US" smtClean="0"/>
              <a:t>‹#›</a:t>
            </a:fld>
            <a:endParaRPr kumimoji="1" lang="ja-JP" altLang="en-US"/>
          </a:p>
        </p:txBody>
      </p:sp>
    </p:spTree>
    <p:extLst>
      <p:ext uri="{BB962C8B-B14F-4D97-AF65-F5344CB8AC3E}">
        <p14:creationId xmlns:p14="http://schemas.microsoft.com/office/powerpoint/2010/main" val="1753378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38190CF-A90F-9948-A2E4-862F294B3D1E}" type="datetimeFigureOut">
              <a:rPr kumimoji="1" lang="ja-JP" altLang="en-US" smtClean="0"/>
              <a:t>2026/1/25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80C950C-D747-0247-AFC2-58A1FE8DF966}" type="slidenum">
              <a:rPr kumimoji="1" lang="ja-JP" altLang="en-US" smtClean="0"/>
              <a:t>‹#›</a:t>
            </a:fld>
            <a:endParaRPr kumimoji="1" lang="ja-JP" altLang="en-US"/>
          </a:p>
        </p:txBody>
      </p:sp>
    </p:spTree>
    <p:extLst>
      <p:ext uri="{BB962C8B-B14F-4D97-AF65-F5344CB8AC3E}">
        <p14:creationId xmlns:p14="http://schemas.microsoft.com/office/powerpoint/2010/main" val="1511535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38190CF-A90F-9948-A2E4-862F294B3D1E}" type="datetimeFigureOut">
              <a:rPr kumimoji="1" lang="ja-JP" altLang="en-US" smtClean="0"/>
              <a:t>2026/1/25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80C950C-D747-0247-AFC2-58A1FE8DF966}" type="slidenum">
              <a:rPr kumimoji="1" lang="ja-JP" altLang="en-US" smtClean="0"/>
              <a:t>‹#›</a:t>
            </a:fld>
            <a:endParaRPr kumimoji="1" lang="ja-JP" altLang="en-US"/>
          </a:p>
        </p:txBody>
      </p:sp>
    </p:spTree>
    <p:extLst>
      <p:ext uri="{BB962C8B-B14F-4D97-AF65-F5344CB8AC3E}">
        <p14:creationId xmlns:p14="http://schemas.microsoft.com/office/powerpoint/2010/main" val="2029773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38190CF-A90F-9948-A2E4-862F294B3D1E}" type="datetimeFigureOut">
              <a:rPr kumimoji="1" lang="ja-JP" altLang="en-US" smtClean="0"/>
              <a:t>2026/1/25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80C950C-D747-0247-AFC2-58A1FE8DF966}" type="slidenum">
              <a:rPr kumimoji="1" lang="ja-JP" altLang="en-US" smtClean="0"/>
              <a:t>‹#›</a:t>
            </a:fld>
            <a:endParaRPr kumimoji="1" lang="ja-JP" altLang="en-US"/>
          </a:p>
        </p:txBody>
      </p:sp>
    </p:spTree>
    <p:extLst>
      <p:ext uri="{BB962C8B-B14F-4D97-AF65-F5344CB8AC3E}">
        <p14:creationId xmlns:p14="http://schemas.microsoft.com/office/powerpoint/2010/main" val="304394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38190CF-A90F-9948-A2E4-862F294B3D1E}" type="datetimeFigureOut">
              <a:rPr kumimoji="1" lang="ja-JP" altLang="en-US" smtClean="0"/>
              <a:t>2026/1/25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80C950C-D747-0247-AFC2-58A1FE8DF966}" type="slidenum">
              <a:rPr kumimoji="1" lang="ja-JP" altLang="en-US" smtClean="0"/>
              <a:t>‹#›</a:t>
            </a:fld>
            <a:endParaRPr kumimoji="1" lang="ja-JP" altLang="en-US"/>
          </a:p>
        </p:txBody>
      </p:sp>
    </p:spTree>
    <p:extLst>
      <p:ext uri="{BB962C8B-B14F-4D97-AF65-F5344CB8AC3E}">
        <p14:creationId xmlns:p14="http://schemas.microsoft.com/office/powerpoint/2010/main" val="209100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38190CF-A90F-9948-A2E4-862F294B3D1E}" type="datetimeFigureOut">
              <a:rPr kumimoji="1" lang="ja-JP" altLang="en-US" smtClean="0"/>
              <a:t>2026/1/25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80C950C-D747-0247-AFC2-58A1FE8DF966}" type="slidenum">
              <a:rPr kumimoji="1" lang="ja-JP" altLang="en-US" smtClean="0"/>
              <a:t>‹#›</a:t>
            </a:fld>
            <a:endParaRPr kumimoji="1" lang="ja-JP" altLang="en-US"/>
          </a:p>
        </p:txBody>
      </p:sp>
    </p:spTree>
    <p:extLst>
      <p:ext uri="{BB962C8B-B14F-4D97-AF65-F5344CB8AC3E}">
        <p14:creationId xmlns:p14="http://schemas.microsoft.com/office/powerpoint/2010/main" val="1750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38190CF-A90F-9948-A2E4-862F294B3D1E}" type="datetimeFigureOut">
              <a:rPr kumimoji="1" lang="ja-JP" altLang="en-US" smtClean="0"/>
              <a:t>2026/1/25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80C950C-D747-0247-AFC2-58A1FE8DF966}" type="slidenum">
              <a:rPr kumimoji="1" lang="ja-JP" altLang="en-US" smtClean="0"/>
              <a:t>‹#›</a:t>
            </a:fld>
            <a:endParaRPr kumimoji="1" lang="ja-JP" altLang="en-US"/>
          </a:p>
        </p:txBody>
      </p:sp>
    </p:spTree>
    <p:extLst>
      <p:ext uri="{BB962C8B-B14F-4D97-AF65-F5344CB8AC3E}">
        <p14:creationId xmlns:p14="http://schemas.microsoft.com/office/powerpoint/2010/main" val="1710702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8190CF-A90F-9948-A2E4-862F294B3D1E}" type="datetimeFigureOut">
              <a:rPr kumimoji="1" lang="ja-JP" altLang="en-US" smtClean="0"/>
              <a:t>2026/1/25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C80C950C-D747-0247-AFC2-58A1FE8DF966}" type="slidenum">
              <a:rPr kumimoji="1" lang="ja-JP" altLang="en-US" smtClean="0"/>
              <a:t>‹#›</a:t>
            </a:fld>
            <a:endParaRPr kumimoji="1" lang="ja-JP" altLang="en-US"/>
          </a:p>
        </p:txBody>
      </p:sp>
    </p:spTree>
    <p:extLst>
      <p:ext uri="{BB962C8B-B14F-4D97-AF65-F5344CB8AC3E}">
        <p14:creationId xmlns:p14="http://schemas.microsoft.com/office/powerpoint/2010/main" val="1884158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38190CF-A90F-9948-A2E4-862F294B3D1E}" type="datetimeFigureOut">
              <a:rPr kumimoji="1" lang="ja-JP" altLang="en-US" smtClean="0"/>
              <a:t>2026/1/25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80C950C-D747-0247-AFC2-58A1FE8DF966}" type="slidenum">
              <a:rPr kumimoji="1" lang="ja-JP" altLang="en-US" smtClean="0"/>
              <a:t>‹#›</a:t>
            </a:fld>
            <a:endParaRPr kumimoji="1" lang="ja-JP" altLang="en-US"/>
          </a:p>
        </p:txBody>
      </p:sp>
    </p:spTree>
    <p:extLst>
      <p:ext uri="{BB962C8B-B14F-4D97-AF65-F5344CB8AC3E}">
        <p14:creationId xmlns:p14="http://schemas.microsoft.com/office/powerpoint/2010/main" val="295110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38190CF-A90F-9948-A2E4-862F294B3D1E}" type="datetimeFigureOut">
              <a:rPr kumimoji="1" lang="ja-JP" altLang="en-US" smtClean="0"/>
              <a:t>2026/1/25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80C950C-D747-0247-AFC2-58A1FE8DF966}" type="slidenum">
              <a:rPr kumimoji="1" lang="ja-JP" altLang="en-US" smtClean="0"/>
              <a:t>‹#›</a:t>
            </a:fld>
            <a:endParaRPr kumimoji="1" lang="ja-JP" altLang="en-US"/>
          </a:p>
        </p:txBody>
      </p:sp>
    </p:spTree>
    <p:extLst>
      <p:ext uri="{BB962C8B-B14F-4D97-AF65-F5344CB8AC3E}">
        <p14:creationId xmlns:p14="http://schemas.microsoft.com/office/powerpoint/2010/main" val="651668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38190CF-A90F-9948-A2E4-862F294B3D1E}" type="datetimeFigureOut">
              <a:rPr kumimoji="1" lang="ja-JP" altLang="en-US" smtClean="0"/>
              <a:t>2026/1/25</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80C950C-D747-0247-AFC2-58A1FE8DF966}" type="slidenum">
              <a:rPr kumimoji="1" lang="ja-JP" altLang="en-US" smtClean="0"/>
              <a:t>‹#›</a:t>
            </a:fld>
            <a:endParaRPr kumimoji="1" lang="ja-JP" altLang="en-US"/>
          </a:p>
        </p:txBody>
      </p:sp>
    </p:spTree>
    <p:extLst>
      <p:ext uri="{BB962C8B-B14F-4D97-AF65-F5344CB8AC3E}">
        <p14:creationId xmlns:p14="http://schemas.microsoft.com/office/powerpoint/2010/main" val="25330260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xml"/><Relationship Id="rId7" Type="http://schemas.openxmlformats.org/officeDocument/2006/relationships/image" Target="../media/image40.emf"/><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9.emf"/><Relationship Id="rId11" Type="http://schemas.openxmlformats.org/officeDocument/2006/relationships/image" Target="../media/image2.png"/><Relationship Id="rId5" Type="http://schemas.openxmlformats.org/officeDocument/2006/relationships/image" Target="../media/image38.emf"/><Relationship Id="rId10" Type="http://schemas.openxmlformats.org/officeDocument/2006/relationships/image" Target="../media/image42.jpeg"/><Relationship Id="rId4" Type="http://schemas.openxmlformats.org/officeDocument/2006/relationships/notesSlide" Target="../notesSlides/notesSlide7.xml"/><Relationship Id="rId9" Type="http://schemas.openxmlformats.org/officeDocument/2006/relationships/image" Target="../media/image41.emf"/></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45.png"/><Relationship Id="rId12" Type="http://schemas.openxmlformats.org/officeDocument/2006/relationships/image" Target="../media/image49.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4.png"/><Relationship Id="rId11" Type="http://schemas.openxmlformats.org/officeDocument/2006/relationships/image" Target="../media/image48.png"/><Relationship Id="rId5" Type="http://schemas.openxmlformats.org/officeDocument/2006/relationships/image" Target="../media/image43.emf"/><Relationship Id="rId10" Type="http://schemas.openxmlformats.org/officeDocument/2006/relationships/image" Target="../media/image20.png"/><Relationship Id="rId4" Type="http://schemas.openxmlformats.org/officeDocument/2006/relationships/notesSlide" Target="../notesSlides/notesSlide8.xml"/><Relationship Id="rId9" Type="http://schemas.openxmlformats.org/officeDocument/2006/relationships/image" Target="../media/image47.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xml"/><Relationship Id="rId7" Type="http://schemas.openxmlformats.org/officeDocument/2006/relationships/image" Target="../media/image5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5.png"/><Relationship Id="rId5" Type="http://schemas.openxmlformats.org/officeDocument/2006/relationships/image" Target="../media/image53.emf"/><Relationship Id="rId4" Type="http://schemas.openxmlformats.org/officeDocument/2006/relationships/notesSlide" Target="../notesSlides/notesSlide9.xml"/><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57.emf"/><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6.png"/><Relationship Id="rId5" Type="http://schemas.openxmlformats.org/officeDocument/2006/relationships/image" Target="../media/image55.emf"/><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60.png"/><Relationship Id="rId12" Type="http://schemas.openxmlformats.org/officeDocument/2006/relationships/image" Target="../media/image21.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9.png"/><Relationship Id="rId11" Type="http://schemas.openxmlformats.org/officeDocument/2006/relationships/image" Target="../media/image63.emf"/><Relationship Id="rId5" Type="http://schemas.openxmlformats.org/officeDocument/2006/relationships/image" Target="../media/image58.emf"/><Relationship Id="rId10" Type="http://schemas.openxmlformats.org/officeDocument/2006/relationships/image" Target="../media/image62.emf"/><Relationship Id="rId4" Type="http://schemas.openxmlformats.org/officeDocument/2006/relationships/notesSlide" Target="../notesSlides/notesSlide11.xml"/><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71.emf"/><Relationship Id="rId1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66.png"/><Relationship Id="rId12" Type="http://schemas.openxmlformats.org/officeDocument/2006/relationships/image" Target="../media/image70.emf"/><Relationship Id="rId17" Type="http://schemas.openxmlformats.org/officeDocument/2006/relationships/image" Target="../media/image75.emf"/><Relationship Id="rId2" Type="http://schemas.openxmlformats.org/officeDocument/2006/relationships/audio" Target="../media/media17.m4a"/><Relationship Id="rId16" Type="http://schemas.openxmlformats.org/officeDocument/2006/relationships/image" Target="../media/image74.emf"/><Relationship Id="rId1" Type="http://schemas.microsoft.com/office/2007/relationships/media" Target="../media/media17.m4a"/><Relationship Id="rId6" Type="http://schemas.openxmlformats.org/officeDocument/2006/relationships/image" Target="../media/image65.emf"/><Relationship Id="rId11" Type="http://schemas.openxmlformats.org/officeDocument/2006/relationships/image" Target="../media/image69.emf"/><Relationship Id="rId5" Type="http://schemas.openxmlformats.org/officeDocument/2006/relationships/image" Target="../media/image64.png"/><Relationship Id="rId15" Type="http://schemas.openxmlformats.org/officeDocument/2006/relationships/image" Target="../media/image73.emf"/><Relationship Id="rId10" Type="http://schemas.openxmlformats.org/officeDocument/2006/relationships/image" Target="../media/image68.emf"/><Relationship Id="rId4" Type="http://schemas.openxmlformats.org/officeDocument/2006/relationships/notesSlide" Target="../notesSlides/notesSlide12.xml"/><Relationship Id="rId9" Type="http://schemas.openxmlformats.org/officeDocument/2006/relationships/image" Target="../media/image67.emf"/><Relationship Id="rId14" Type="http://schemas.openxmlformats.org/officeDocument/2006/relationships/image" Target="../media/image72.e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gi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82.emf"/><Relationship Id="rId3" Type="http://schemas.openxmlformats.org/officeDocument/2006/relationships/slideLayout" Target="../slideLayouts/slideLayout1.xml"/><Relationship Id="rId7" Type="http://schemas.openxmlformats.org/officeDocument/2006/relationships/image" Target="../media/image81.emf"/><Relationship Id="rId12" Type="http://schemas.openxmlformats.org/officeDocument/2006/relationships/image" Target="../media/image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80.png"/><Relationship Id="rId11" Type="http://schemas.openxmlformats.org/officeDocument/2006/relationships/image" Target="../media/image84.emf"/><Relationship Id="rId5" Type="http://schemas.openxmlformats.org/officeDocument/2006/relationships/image" Target="../media/image79.png"/><Relationship Id="rId10" Type="http://schemas.openxmlformats.org/officeDocument/2006/relationships/image" Target="../media/image20.png"/><Relationship Id="rId4" Type="http://schemas.openxmlformats.org/officeDocument/2006/relationships/notesSlide" Target="../notesSlides/notesSlide13.xml"/><Relationship Id="rId9" Type="http://schemas.openxmlformats.org/officeDocument/2006/relationships/image" Target="../media/image83.emf"/></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90.emf"/><Relationship Id="rId3" Type="http://schemas.openxmlformats.org/officeDocument/2006/relationships/slideLayout" Target="../slideLayouts/slideLayout1.xml"/><Relationship Id="rId7" Type="http://schemas.openxmlformats.org/officeDocument/2006/relationships/image" Target="../media/image86.emf"/><Relationship Id="rId12" Type="http://schemas.openxmlformats.org/officeDocument/2006/relationships/image" Target="../media/image89.emf"/><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85.png"/><Relationship Id="rId11" Type="http://schemas.openxmlformats.org/officeDocument/2006/relationships/image" Target="../media/image20.png"/><Relationship Id="rId5" Type="http://schemas.openxmlformats.org/officeDocument/2006/relationships/image" Target="../media/image21.jpeg"/><Relationship Id="rId15" Type="http://schemas.openxmlformats.org/officeDocument/2006/relationships/image" Target="../media/image2.png"/><Relationship Id="rId10" Type="http://schemas.openxmlformats.org/officeDocument/2006/relationships/image" Target="../media/image88.png"/><Relationship Id="rId4" Type="http://schemas.openxmlformats.org/officeDocument/2006/relationships/notesSlide" Target="../notesSlides/notesSlide14.xml"/><Relationship Id="rId9" Type="http://schemas.openxmlformats.org/officeDocument/2006/relationships/image" Target="../media/image87.png"/><Relationship Id="rId14" Type="http://schemas.openxmlformats.org/officeDocument/2006/relationships/image" Target="../media/image91.emf"/></Relationships>
</file>

<file path=ppt/slides/_rels/slide22.xml.rels><?xml version="1.0" encoding="UTF-8" standalone="yes"?>
<Relationships xmlns="http://schemas.openxmlformats.org/package/2006/relationships"><Relationship Id="rId8" Type="http://schemas.openxmlformats.org/officeDocument/2006/relationships/image" Target="../media/image94.emf"/><Relationship Id="rId3" Type="http://schemas.openxmlformats.org/officeDocument/2006/relationships/slideLayout" Target="../slideLayouts/slideLayout1.xml"/><Relationship Id="rId7" Type="http://schemas.openxmlformats.org/officeDocument/2006/relationships/image" Target="../media/image9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92.emf"/><Relationship Id="rId5" Type="http://schemas.openxmlformats.org/officeDocument/2006/relationships/image" Target="../media/image20.png"/><Relationship Id="rId10" Type="http://schemas.openxmlformats.org/officeDocument/2006/relationships/image" Target="../media/image2.png"/><Relationship Id="rId4" Type="http://schemas.openxmlformats.org/officeDocument/2006/relationships/notesSlide" Target="../notesSlides/notesSlide15.xml"/><Relationship Id="rId9" Type="http://schemas.openxmlformats.org/officeDocument/2006/relationships/image" Target="../media/image9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51.jpeg"/><Relationship Id="rId4" Type="http://schemas.openxmlformats.org/officeDocument/2006/relationships/image" Target="../media/image96.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11" Type="http://schemas.openxmlformats.org/officeDocument/2006/relationships/image" Target="../media/image2.pn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notesSlide" Target="../notesSlides/notesSlide3.xml"/><Relationship Id="rId9" Type="http://schemas.openxmlformats.org/officeDocument/2006/relationships/image" Target="../media/image11.emf"/></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emf"/><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slideLayout" Target="../slideLayouts/slideLayout1.xml"/><Relationship Id="rId7" Type="http://schemas.openxmlformats.org/officeDocument/2006/relationships/image" Target="../media/image21.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png"/><Relationship Id="rId4" Type="http://schemas.openxmlformats.org/officeDocument/2006/relationships/image" Target="../media/image18.png"/><Relationship Id="rId9" Type="http://schemas.openxmlformats.org/officeDocument/2006/relationships/image" Target="../media/image23.emf"/></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xml"/><Relationship Id="rId7" Type="http://schemas.openxmlformats.org/officeDocument/2006/relationships/image" Target="../media/image26.emf"/><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5.emf"/><Relationship Id="rId11" Type="http://schemas.openxmlformats.org/officeDocument/2006/relationships/image" Target="../media/image2.png"/><Relationship Id="rId5" Type="http://schemas.openxmlformats.org/officeDocument/2006/relationships/image" Target="../media/image24.emf"/><Relationship Id="rId10" Type="http://schemas.openxmlformats.org/officeDocument/2006/relationships/image" Target="../media/image27.jpeg"/><Relationship Id="rId4" Type="http://schemas.openxmlformats.org/officeDocument/2006/relationships/notesSlide" Target="../notesSlides/notesSlide4.xml"/><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xml"/><Relationship Id="rId7" Type="http://schemas.openxmlformats.org/officeDocument/2006/relationships/image" Target="../media/image30.emf"/><Relationship Id="rId12"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9.emf"/><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32.emf"/><Relationship Id="rId4" Type="http://schemas.openxmlformats.org/officeDocument/2006/relationships/notesSlide" Target="../notesSlides/notesSlide5.xml"/><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slideLayout" Target="../slideLayouts/slideLayout1.xml"/><Relationship Id="rId7" Type="http://schemas.openxmlformats.org/officeDocument/2006/relationships/image" Target="../media/image35.emf"/><Relationship Id="rId12"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5.png"/><Relationship Id="rId11" Type="http://schemas.openxmlformats.org/officeDocument/2006/relationships/image" Target="../media/image21.jpeg"/><Relationship Id="rId5" Type="http://schemas.openxmlformats.org/officeDocument/2006/relationships/image" Target="../media/image34.png"/><Relationship Id="rId10" Type="http://schemas.openxmlformats.org/officeDocument/2006/relationships/image" Target="../media/image20.png"/><Relationship Id="rId4" Type="http://schemas.openxmlformats.org/officeDocument/2006/relationships/notesSlide" Target="../notesSlides/notesSlide6.xml"/><Relationship Id="rId9" Type="http://schemas.openxmlformats.org/officeDocument/2006/relationships/image" Target="../media/image3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E10BC6B-C19E-1505-90B6-F233E4ACA922}"/>
              </a:ext>
            </a:extLst>
          </p:cNvPr>
          <p:cNvPicPr>
            <a:picLocks noChangeAspect="1"/>
          </p:cNvPicPr>
          <p:nvPr/>
        </p:nvPicPr>
        <p:blipFill>
          <a:blip r:embed="rId5"/>
          <a:stretch>
            <a:fillRect/>
          </a:stretch>
        </p:blipFill>
        <p:spPr>
          <a:xfrm>
            <a:off x="1524000" y="0"/>
            <a:ext cx="9149495" cy="6858000"/>
          </a:xfrm>
          <a:prstGeom prst="rect">
            <a:avLst/>
          </a:prstGeom>
          <a:effectLst>
            <a:softEdge rad="635000"/>
          </a:effectLst>
        </p:spPr>
      </p:pic>
      <p:sp>
        <p:nvSpPr>
          <p:cNvPr id="6" name="テキスト ボックス 5">
            <a:extLst>
              <a:ext uri="{FF2B5EF4-FFF2-40B4-BE49-F238E27FC236}">
                <a16:creationId xmlns:a16="http://schemas.microsoft.com/office/drawing/2014/main" id="{A64629D0-5F00-03E0-F7D4-1B1F2F555B52}"/>
              </a:ext>
            </a:extLst>
          </p:cNvPr>
          <p:cNvSpPr txBox="1"/>
          <p:nvPr/>
        </p:nvSpPr>
        <p:spPr>
          <a:xfrm>
            <a:off x="2924176" y="1612652"/>
            <a:ext cx="6343649" cy="2554545"/>
          </a:xfrm>
          <a:prstGeom prst="rect">
            <a:avLst/>
          </a:prstGeom>
          <a:noFill/>
        </p:spPr>
        <p:txBody>
          <a:bodyPr wrap="square">
            <a:spAutoFit/>
          </a:bodyPr>
          <a:lstStyle/>
          <a:p>
            <a:r>
              <a:rPr lang="ja-JP" altLang="en-US" sz="3200">
                <a:latin typeface="Hiragino Kaku Gothic Std W8" panose="020B0800000000000000" pitchFamily="34" charset="-128"/>
                <a:ea typeface="Hiragino Kaku Gothic Std W8" panose="020B0800000000000000" pitchFamily="34" charset="-128"/>
              </a:rPr>
              <a:t>名古屋工業大学大学院工学研究科</a:t>
            </a:r>
          </a:p>
          <a:p>
            <a:r>
              <a:rPr lang="ja-JP" altLang="en-US" sz="3200">
                <a:latin typeface="Hiragino Kaku Gothic Std W8" panose="020B0800000000000000" pitchFamily="34" charset="-128"/>
                <a:ea typeface="Hiragino Kaku Gothic Std W8" panose="020B0800000000000000" pitchFamily="34" charset="-128"/>
              </a:rPr>
              <a:t>ソフトマテリアル分野</a:t>
            </a:r>
          </a:p>
          <a:p>
            <a:r>
              <a:rPr lang="ja-JP" altLang="en-US" sz="3200">
                <a:latin typeface="Hiragino Kaku Gothic Std W8" panose="020B0800000000000000" pitchFamily="34" charset="-128"/>
                <a:ea typeface="Hiragino Kaku Gothic Std W8" panose="020B0800000000000000" pitchFamily="34" charset="-128"/>
              </a:rPr>
              <a:t>高木研究室</a:t>
            </a:r>
          </a:p>
          <a:p>
            <a:endParaRPr lang="ja-JP" altLang="en-US" sz="3200">
              <a:latin typeface="Hiragino Kaku Gothic Std W8" panose="020B0800000000000000" pitchFamily="34" charset="-128"/>
              <a:ea typeface="Hiragino Kaku Gothic Std W8" panose="020B0800000000000000" pitchFamily="34" charset="-128"/>
            </a:endParaRPr>
          </a:p>
          <a:p>
            <a:r>
              <a:rPr lang="ja-JP" altLang="en-US" sz="3200">
                <a:latin typeface="Hiragino Kaku Gothic Std W8" panose="020B0800000000000000" pitchFamily="34" charset="-128"/>
                <a:ea typeface="Hiragino Kaku Gothic Std W8" panose="020B0800000000000000" pitchFamily="34" charset="-128"/>
              </a:rPr>
              <a:t>研究室紹介</a:t>
            </a:r>
          </a:p>
        </p:txBody>
      </p:sp>
      <p:pic>
        <p:nvPicPr>
          <p:cNvPr id="24" name="オーディオ 23">
            <a:extLst>
              <a:ext uri="{FF2B5EF4-FFF2-40B4-BE49-F238E27FC236}">
                <a16:creationId xmlns:a16="http://schemas.microsoft.com/office/drawing/2014/main" id="{18FAAAA1-B63D-A702-CFAF-6D4648A99F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812119349"/>
      </p:ext>
    </p:extLst>
  </p:cSld>
  <p:clrMapOvr>
    <a:masterClrMapping/>
  </p:clrMapOvr>
  <mc:AlternateContent xmlns:mc="http://schemas.openxmlformats.org/markup-compatibility/2006">
    <mc:Choice xmlns:p14="http://schemas.microsoft.com/office/powerpoint/2010/main" Requires="p14">
      <p:transition spd="slow" p14:dur="2000" advTm="10933"/>
    </mc:Choice>
    <mc:Fallback>
      <p:transition spd="slow" advTm="10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extLst>
    <p:ext uri="{3A86A75C-4F4B-4683-9AE1-C65F6400EC91}">
      <p14:laserTraceLst xmlns:p14="http://schemas.microsoft.com/office/powerpoint/2010/main">
        <p14:tracePtLst>
          <p14:tracePt t="9" x="5029200" y="4775200"/>
          <p14:tracePt t="82" x="5029200" y="4762500"/>
          <p14:tracePt t="122" x="5029200" y="4749800"/>
          <p14:tracePt t="142" x="5029200" y="4737100"/>
          <p14:tracePt t="162" x="5029200" y="4705350"/>
          <p14:tracePt t="171" x="5041900" y="4705350"/>
          <p14:tracePt t="182" x="5041900" y="4679950"/>
          <p14:tracePt t="192" x="5054600" y="4648200"/>
          <p14:tracePt t="202" x="5054600" y="4622800"/>
          <p14:tracePt t="212" x="5067300" y="4597400"/>
          <p14:tracePt t="222" x="5067300" y="4578350"/>
          <p14:tracePt t="232" x="5080000" y="4540250"/>
          <p14:tracePt t="242" x="5080000" y="4527550"/>
          <p14:tracePt t="252" x="5080000" y="4514850"/>
          <p14:tracePt t="262" x="5080000" y="4495800"/>
          <p14:tracePt t="292" x="5054600" y="4495800"/>
          <p14:tracePt t="302" x="4959350" y="4565650"/>
          <p14:tracePt t="312" x="4819650" y="4705350"/>
          <p14:tracePt t="322" x="4724400" y="4819650"/>
          <p14:tracePt t="332" x="4679950" y="4889500"/>
          <p14:tracePt t="342" x="4654550" y="4940300"/>
          <p14:tracePt t="352" x="4597400" y="5041900"/>
          <p14:tracePt t="362" x="4552950" y="5080000"/>
          <p14:tracePt t="372" x="4527550" y="5111750"/>
          <p14:tracePt t="382" x="4514850" y="5124450"/>
          <p14:tracePt t="392" x="4457700" y="5175250"/>
          <p14:tracePt t="402" x="4413250" y="5219700"/>
          <p14:tracePt t="412" x="4375150" y="5245100"/>
          <p14:tracePt t="422" x="4343400" y="5276850"/>
          <p14:tracePt t="431" x="4318000" y="5289550"/>
          <p14:tracePt t="442" x="4318000" y="5302250"/>
          <p14:tracePt t="532" x="4305300" y="5302250"/>
          <p14:tracePt t="542" x="4292600" y="5302250"/>
          <p14:tracePt t="552" x="4260850" y="5302250"/>
          <p14:tracePt t="562" x="4248150" y="5302250"/>
          <p14:tracePt t="572" x="4222750" y="5302250"/>
          <p14:tracePt t="582" x="4191000" y="5302250"/>
          <p14:tracePt t="591" x="4140200" y="5302250"/>
          <p14:tracePt t="602" x="4070350" y="5302250"/>
          <p14:tracePt t="612" x="4025900" y="5302250"/>
          <p14:tracePt t="622" x="3968750" y="5302250"/>
          <p14:tracePt t="632" x="3886200" y="5289550"/>
          <p14:tracePt t="642" x="3778250" y="5264150"/>
          <p14:tracePt t="652" x="3594100" y="5207000"/>
          <p14:tracePt t="662" x="3302000" y="5124450"/>
          <p14:tracePt t="672" x="3124200" y="5067300"/>
          <p14:tracePt t="682" x="2806700" y="4940300"/>
          <p14:tracePt t="691" x="2444750" y="4800600"/>
          <p14:tracePt t="702" x="2222500" y="4692650"/>
          <p14:tracePt t="712" x="2095500" y="4610100"/>
          <p14:tracePt t="722" x="2038350" y="4552950"/>
          <p14:tracePt t="732" x="2012950" y="4527550"/>
          <p14:tracePt t="742" x="1955800" y="4457700"/>
          <p14:tracePt t="752" x="1917700" y="4400550"/>
          <p14:tracePt t="761" x="1917700" y="4387850"/>
          <p14:tracePt t="772" x="1905000" y="4375150"/>
          <p14:tracePt t="781" x="1885950" y="4375150"/>
          <p14:tracePt t="792" x="1885950" y="4356100"/>
          <p14:tracePt t="802" x="1873250" y="4356100"/>
          <p14:tracePt t="811" x="1873250" y="4343400"/>
          <p14:tracePt t="831" x="1860550" y="4343400"/>
          <p14:tracePt t="842" x="1860550" y="4330700"/>
          <p14:tracePt t="852" x="1847850" y="4330700"/>
          <p14:tracePt t="862" x="1835150" y="4318000"/>
          <p14:tracePt t="871" x="1816100" y="4318000"/>
          <p14:tracePt t="881" x="1816100" y="4305300"/>
          <p14:tracePt t="891" x="1790700" y="4292600"/>
          <p14:tracePt t="901" x="1778000" y="4292600"/>
          <p14:tracePt t="911" x="1778000" y="4273550"/>
          <p14:tracePt t="922" x="1765300" y="4248150"/>
          <p14:tracePt t="931" x="1733550" y="4222750"/>
          <p14:tracePt t="942" x="1695450" y="4191000"/>
          <p14:tracePt t="951" x="1663700" y="4178300"/>
          <p14:tracePt t="961" x="1638300" y="4165600"/>
          <p14:tracePt t="971" x="1625600" y="4152900"/>
          <p14:tracePt t="1990" x="1612900" y="4152900"/>
          <p14:tracePt t="9852" x="2038350" y="1695450"/>
          <p14:tracePt t="9863" x="3219450" y="3663950"/>
          <p14:tracePt t="9873" x="3625850" y="4260850"/>
          <p14:tracePt t="9883" x="3873500" y="4610100"/>
          <p14:tracePt t="9892" x="4000500" y="4832350"/>
          <p14:tracePt t="9901" x="4083050" y="4984750"/>
          <p14:tracePt t="9911" x="4165600" y="5149850"/>
          <p14:tracePt t="9921" x="4191000" y="5207000"/>
          <p14:tracePt t="9931" x="4222750" y="5302250"/>
          <p14:tracePt t="9941" x="4235450" y="5359400"/>
          <p14:tracePt t="9951" x="4222750" y="5416550"/>
          <p14:tracePt t="9961" x="4210050" y="5467350"/>
          <p14:tracePt t="9971" x="4178300" y="5511800"/>
          <p14:tracePt t="9982" x="4152900" y="5537200"/>
          <p14:tracePt t="9991" x="4121150" y="5568950"/>
          <p14:tracePt t="10001" x="4057650" y="5638800"/>
          <p14:tracePt t="10011" x="4000500" y="5708650"/>
          <p14:tracePt t="10021" x="3943350" y="5746750"/>
          <p14:tracePt t="10031" x="3917950" y="5772150"/>
          <p14:tracePt t="10041" x="3873500" y="5816600"/>
          <p14:tracePt t="10051" x="3816350" y="5861050"/>
          <p14:tracePt t="10061" x="3765550" y="5911850"/>
          <p14:tracePt t="10071" x="3695700" y="5981700"/>
          <p14:tracePt t="10081" x="3651250" y="6051550"/>
          <p14:tracePt t="10091" x="3638550" y="6096000"/>
          <p14:tracePt t="10101" x="3625850" y="6165850"/>
          <p14:tracePt t="10111" x="3625850" y="6178550"/>
          <p14:tracePt t="10121" x="3613150" y="6191250"/>
          <p14:tracePt t="10151" x="3613150" y="6203950"/>
          <p14:tracePt t="10171" x="3625850" y="6203950"/>
          <p14:tracePt t="10231" x="3613150" y="6203950"/>
          <p14:tracePt t="10241" x="3594100" y="6235700"/>
          <p14:tracePt t="10251" x="3594100" y="6273800"/>
          <p14:tracePt t="10261" x="3638550" y="6413500"/>
          <p14:tracePt t="10271" x="3790950" y="6591300"/>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F5CC0-D295-A451-8155-8CBBD00F4788}"/>
            </a:ext>
          </a:extLst>
        </p:cNvPr>
        <p:cNvGrpSpPr/>
        <p:nvPr/>
      </p:nvGrpSpPr>
      <p:grpSpPr>
        <a:xfrm>
          <a:off x="0" y="0"/>
          <a:ext cx="0" cy="0"/>
          <a:chOff x="0" y="0"/>
          <a:chExt cx="0" cy="0"/>
        </a:xfrm>
      </p:grpSpPr>
      <p:sp>
        <p:nvSpPr>
          <p:cNvPr id="16" name="円/楕円 15">
            <a:extLst>
              <a:ext uri="{FF2B5EF4-FFF2-40B4-BE49-F238E27FC236}">
                <a16:creationId xmlns:a16="http://schemas.microsoft.com/office/drawing/2014/main" id="{81FC616E-FAC8-B8B1-0C1E-EDB27D7EDED6}"/>
              </a:ext>
            </a:extLst>
          </p:cNvPr>
          <p:cNvSpPr>
            <a:spLocks noChangeAspect="1"/>
          </p:cNvSpPr>
          <p:nvPr/>
        </p:nvSpPr>
        <p:spPr>
          <a:xfrm>
            <a:off x="4017219" y="211004"/>
            <a:ext cx="1080000" cy="1080000"/>
          </a:xfrm>
          <a:prstGeom prst="ellipse">
            <a:avLst/>
          </a:prstGeom>
          <a:gradFill flip="none" rotWithShape="1">
            <a:gsLst>
              <a:gs pos="0">
                <a:srgbClr val="FFFF00"/>
              </a:gs>
              <a:gs pos="100000">
                <a:schemeClr val="bg1">
                  <a:alpha val="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a:extLst>
              <a:ext uri="{FF2B5EF4-FFF2-40B4-BE49-F238E27FC236}">
                <a16:creationId xmlns:a16="http://schemas.microsoft.com/office/drawing/2014/main" id="{DE9E2072-BF8C-5CCE-E90C-DD4D97C0BF72}"/>
              </a:ext>
            </a:extLst>
          </p:cNvPr>
          <p:cNvSpPr>
            <a:spLocks noChangeAspect="1"/>
          </p:cNvSpPr>
          <p:nvPr/>
        </p:nvSpPr>
        <p:spPr>
          <a:xfrm>
            <a:off x="4670437" y="289383"/>
            <a:ext cx="1080000" cy="1080000"/>
          </a:xfrm>
          <a:prstGeom prst="ellipse">
            <a:avLst/>
          </a:prstGeom>
          <a:gradFill flip="none" rotWithShape="1">
            <a:gsLst>
              <a:gs pos="0">
                <a:srgbClr val="FFFF00"/>
              </a:gs>
              <a:gs pos="100000">
                <a:schemeClr val="bg1">
                  <a:alpha val="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a:extLst>
              <a:ext uri="{FF2B5EF4-FFF2-40B4-BE49-F238E27FC236}">
                <a16:creationId xmlns:a16="http://schemas.microsoft.com/office/drawing/2014/main" id="{BC5BD44D-DD52-6BBE-B82E-83C53EBE6B77}"/>
              </a:ext>
            </a:extLst>
          </p:cNvPr>
          <p:cNvSpPr>
            <a:spLocks noChangeAspect="1"/>
          </p:cNvSpPr>
          <p:nvPr/>
        </p:nvSpPr>
        <p:spPr>
          <a:xfrm>
            <a:off x="4348151" y="1116693"/>
            <a:ext cx="1080000" cy="1080000"/>
          </a:xfrm>
          <a:prstGeom prst="ellipse">
            <a:avLst/>
          </a:prstGeom>
          <a:gradFill flip="none" rotWithShape="1">
            <a:gsLst>
              <a:gs pos="0">
                <a:srgbClr val="FFFF00"/>
              </a:gs>
              <a:gs pos="100000">
                <a:schemeClr val="bg1">
                  <a:alpha val="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7C0D1955-D4BC-0FFB-E0B2-C66E52441DAF}"/>
              </a:ext>
            </a:extLst>
          </p:cNvPr>
          <p:cNvSpPr txBox="1"/>
          <p:nvPr/>
        </p:nvSpPr>
        <p:spPr>
          <a:xfrm>
            <a:off x="342042" y="183969"/>
            <a:ext cx="3502882" cy="369332"/>
          </a:xfrm>
          <a:prstGeom prst="rect">
            <a:avLst/>
          </a:prstGeom>
          <a:noFill/>
        </p:spPr>
        <p:txBody>
          <a:bodyPr wrap="none" rtlCol="0">
            <a:spAutoFit/>
          </a:bodyPr>
          <a:lstStyle/>
          <a:p>
            <a:r>
              <a:rPr kumimoji="1" lang="ja-JP" altLang="en-US" b="1">
                <a:latin typeface="Hiragino Kaku Gothic ProN W3" panose="020B0300000000000000" pitchFamily="34" charset="-128"/>
                <a:ea typeface="Hiragino Kaku Gothic ProN W3" panose="020B0300000000000000" pitchFamily="34" charset="-128"/>
              </a:rPr>
              <a:t>□</a:t>
            </a:r>
            <a:r>
              <a:rPr kumimoji="1" lang="en-US" altLang="ja-JP" b="1" dirty="0">
                <a:latin typeface="Hiragino Kaku Gothic ProN W3" panose="020B0300000000000000" pitchFamily="34" charset="-128"/>
                <a:ea typeface="Hiragino Kaku Gothic ProN W3" panose="020B0300000000000000" pitchFamily="34" charset="-128"/>
              </a:rPr>
              <a:t> </a:t>
            </a:r>
            <a:r>
              <a:rPr kumimoji="1" lang="ja-JP" altLang="en-US">
                <a:latin typeface="Hiragino Kaku Gothic ProN W3" panose="020B0300000000000000" pitchFamily="34" charset="-128"/>
                <a:ea typeface="Hiragino Kaku Gothic ProN W3" panose="020B0300000000000000" pitchFamily="34" charset="-128"/>
              </a:rPr>
              <a:t>共役ラダーポリマーへの展開</a:t>
            </a:r>
            <a:endParaRPr kumimoji="1" lang="en-US" altLang="ja-JP" dirty="0">
              <a:latin typeface="Hiragino Kaku Gothic ProN W3" panose="020B0300000000000000" pitchFamily="34" charset="-128"/>
              <a:ea typeface="Hiragino Kaku Gothic ProN W3" panose="020B0300000000000000" pitchFamily="34" charset="-128"/>
            </a:endParaRPr>
          </a:p>
        </p:txBody>
      </p:sp>
      <p:pic>
        <p:nvPicPr>
          <p:cNvPr id="2" name="図 1">
            <a:extLst>
              <a:ext uri="{FF2B5EF4-FFF2-40B4-BE49-F238E27FC236}">
                <a16:creationId xmlns:a16="http://schemas.microsoft.com/office/drawing/2014/main" id="{EF3AEA3E-5871-1DE5-3EB2-F1A4C252AC41}"/>
              </a:ext>
            </a:extLst>
          </p:cNvPr>
          <p:cNvPicPr>
            <a:picLocks noChangeAspect="1"/>
          </p:cNvPicPr>
          <p:nvPr/>
        </p:nvPicPr>
        <p:blipFill>
          <a:blip r:embed="rId5"/>
          <a:stretch>
            <a:fillRect/>
          </a:stretch>
        </p:blipFill>
        <p:spPr>
          <a:xfrm>
            <a:off x="494212" y="646944"/>
            <a:ext cx="6916782" cy="1172461"/>
          </a:xfrm>
          <a:prstGeom prst="rect">
            <a:avLst/>
          </a:prstGeom>
        </p:spPr>
      </p:pic>
      <p:sp>
        <p:nvSpPr>
          <p:cNvPr id="3" name="テキスト ボックス 2">
            <a:extLst>
              <a:ext uri="{FF2B5EF4-FFF2-40B4-BE49-F238E27FC236}">
                <a16:creationId xmlns:a16="http://schemas.microsoft.com/office/drawing/2014/main" id="{B973586E-1363-220F-AFA0-03BD5AB2C98A}"/>
              </a:ext>
            </a:extLst>
          </p:cNvPr>
          <p:cNvSpPr txBox="1"/>
          <p:nvPr/>
        </p:nvSpPr>
        <p:spPr>
          <a:xfrm>
            <a:off x="3494417" y="918822"/>
            <a:ext cx="723275" cy="307777"/>
          </a:xfrm>
          <a:prstGeom prst="rect">
            <a:avLst/>
          </a:prstGeom>
          <a:noFill/>
        </p:spPr>
        <p:txBody>
          <a:bodyPr wrap="none" rtlCol="0">
            <a:spAutoFit/>
          </a:bodyPr>
          <a:lstStyle/>
          <a:p>
            <a:r>
              <a:rPr kumimoji="1" lang="ja-JP" altLang="en-US" sz="1400">
                <a:latin typeface="Hiragino Kaku Gothic ProN W3" panose="020B0300000000000000" pitchFamily="34" charset="-128"/>
                <a:ea typeface="Hiragino Kaku Gothic ProN W3" panose="020B0300000000000000" pitchFamily="34" charset="-128"/>
              </a:rPr>
              <a:t>重縮合</a:t>
            </a:r>
          </a:p>
        </p:txBody>
      </p:sp>
      <p:sp>
        <p:nvSpPr>
          <p:cNvPr id="4" name="テキスト ボックス 3">
            <a:extLst>
              <a:ext uri="{FF2B5EF4-FFF2-40B4-BE49-F238E27FC236}">
                <a16:creationId xmlns:a16="http://schemas.microsoft.com/office/drawing/2014/main" id="{7012BF4F-ABBA-8084-9D97-DACF28CFFF4D}"/>
              </a:ext>
            </a:extLst>
          </p:cNvPr>
          <p:cNvSpPr txBox="1"/>
          <p:nvPr/>
        </p:nvSpPr>
        <p:spPr>
          <a:xfrm>
            <a:off x="5471522" y="915737"/>
            <a:ext cx="429669" cy="307777"/>
          </a:xfrm>
          <a:prstGeom prst="rect">
            <a:avLst/>
          </a:prstGeom>
          <a:noFill/>
        </p:spPr>
        <p:txBody>
          <a:bodyPr wrap="none" rtlCol="0">
            <a:spAutoFit/>
          </a:bodyPr>
          <a:lstStyle/>
          <a:p>
            <a:r>
              <a:rPr kumimoji="1" lang="en-US" altLang="ja-JP" sz="1400" dirty="0">
                <a:solidFill>
                  <a:srgbClr val="FF0000"/>
                </a:solidFill>
                <a:latin typeface="Gill Sans MT" panose="020B0502020104020203" pitchFamily="34" charset="0"/>
                <a:ea typeface="Hiragino Kaku Gothic ProN W3" panose="020B0300000000000000" pitchFamily="34" charset="-128"/>
              </a:rPr>
              <a:t>DA</a:t>
            </a:r>
            <a:endParaRPr kumimoji="1" lang="ja-JP" altLang="en-US" sz="1400">
              <a:solidFill>
                <a:srgbClr val="FF0000"/>
              </a:solidFill>
              <a:latin typeface="Gill Sans MT" panose="020B0502020104020203" pitchFamily="34" charset="0"/>
              <a:ea typeface="Hiragino Kaku Gothic ProN W3" panose="020B0300000000000000" pitchFamily="34" charset="-128"/>
            </a:endParaRPr>
          </a:p>
        </p:txBody>
      </p:sp>
      <p:pic>
        <p:nvPicPr>
          <p:cNvPr id="6" name="図 5">
            <a:extLst>
              <a:ext uri="{FF2B5EF4-FFF2-40B4-BE49-F238E27FC236}">
                <a16:creationId xmlns:a16="http://schemas.microsoft.com/office/drawing/2014/main" id="{F02CC3D3-4C61-43D8-6237-BED43F42BFD7}"/>
              </a:ext>
            </a:extLst>
          </p:cNvPr>
          <p:cNvPicPr>
            <a:picLocks noChangeAspect="1"/>
          </p:cNvPicPr>
          <p:nvPr/>
        </p:nvPicPr>
        <p:blipFill>
          <a:blip r:embed="rId6"/>
          <a:stretch>
            <a:fillRect/>
          </a:stretch>
        </p:blipFill>
        <p:spPr>
          <a:xfrm>
            <a:off x="1443447" y="2792908"/>
            <a:ext cx="5401491" cy="3646384"/>
          </a:xfrm>
          <a:prstGeom prst="rect">
            <a:avLst/>
          </a:prstGeom>
        </p:spPr>
      </p:pic>
      <p:sp>
        <p:nvSpPr>
          <p:cNvPr id="5" name="テキスト ボックス 4">
            <a:extLst>
              <a:ext uri="{FF2B5EF4-FFF2-40B4-BE49-F238E27FC236}">
                <a16:creationId xmlns:a16="http://schemas.microsoft.com/office/drawing/2014/main" id="{42DC95D9-762C-9A7B-67AA-5BA2E0D37EF4}"/>
              </a:ext>
            </a:extLst>
          </p:cNvPr>
          <p:cNvSpPr txBox="1"/>
          <p:nvPr/>
        </p:nvSpPr>
        <p:spPr>
          <a:xfrm>
            <a:off x="3283133" y="5018071"/>
            <a:ext cx="2311851" cy="369332"/>
          </a:xfrm>
          <a:prstGeom prst="rect">
            <a:avLst/>
          </a:prstGeom>
          <a:solidFill>
            <a:schemeClr val="bg1"/>
          </a:solidFill>
        </p:spPr>
        <p:txBody>
          <a:bodyPr wrap="none" rtlCol="0">
            <a:spAutoFit/>
          </a:bodyPr>
          <a:lstStyle/>
          <a:p>
            <a:r>
              <a:rPr kumimoji="1" lang="ja-JP" altLang="en-US">
                <a:solidFill>
                  <a:srgbClr val="FF0000"/>
                </a:solidFill>
                <a:latin typeface="Hiragino Kaku Gothic ProN W3" panose="020B0300000000000000" pitchFamily="34" charset="-128"/>
                <a:ea typeface="Hiragino Kaku Gothic ProN W3" panose="020B0300000000000000" pitchFamily="34" charset="-128"/>
              </a:rPr>
              <a:t>直接アリール化</a:t>
            </a:r>
            <a:r>
              <a:rPr kumimoji="1" lang="en-US" altLang="ja-JP" dirty="0">
                <a:solidFill>
                  <a:srgbClr val="FF0000"/>
                </a:solidFill>
                <a:latin typeface="Hiragino Kaku Gothic ProN W3" panose="020B0300000000000000" pitchFamily="34" charset="-128"/>
                <a:ea typeface="Hiragino Kaku Gothic ProN W3" panose="020B0300000000000000" pitchFamily="34" charset="-128"/>
              </a:rPr>
              <a:t>(</a:t>
            </a:r>
            <a:r>
              <a:rPr kumimoji="1" lang="en-US" altLang="ja-JP" dirty="0">
                <a:solidFill>
                  <a:srgbClr val="FF0000"/>
                </a:solidFill>
                <a:latin typeface="Gill Sans MT" panose="020B0502020104020203" pitchFamily="34" charset="0"/>
                <a:ea typeface="Hiragino Kaku Gothic ProN W3" panose="020B0300000000000000" pitchFamily="34" charset="-128"/>
              </a:rPr>
              <a:t>DA</a:t>
            </a:r>
            <a:r>
              <a:rPr kumimoji="1" lang="en-US" altLang="ja-JP" dirty="0">
                <a:solidFill>
                  <a:srgbClr val="FF0000"/>
                </a:solidFill>
                <a:latin typeface="Hiragino Kaku Gothic ProN W3" panose="020B0300000000000000" pitchFamily="34" charset="-128"/>
                <a:ea typeface="Hiragino Kaku Gothic ProN W3" panose="020B0300000000000000" pitchFamily="34" charset="-128"/>
              </a:rPr>
              <a:t>)</a:t>
            </a:r>
            <a:endParaRPr kumimoji="1" lang="ja-JP" altLang="en-US">
              <a:solidFill>
                <a:srgbClr val="FF0000"/>
              </a:solidFill>
              <a:latin typeface="Hiragino Kaku Gothic ProN W3" panose="020B0300000000000000" pitchFamily="34" charset="-128"/>
              <a:ea typeface="Hiragino Kaku Gothic ProN W3" panose="020B0300000000000000" pitchFamily="34" charset="-128"/>
            </a:endParaRPr>
          </a:p>
        </p:txBody>
      </p:sp>
      <p:sp>
        <p:nvSpPr>
          <p:cNvPr id="7" name="テキスト ボックス 6">
            <a:extLst>
              <a:ext uri="{FF2B5EF4-FFF2-40B4-BE49-F238E27FC236}">
                <a16:creationId xmlns:a16="http://schemas.microsoft.com/office/drawing/2014/main" id="{91D93DD9-EE62-E6E4-6E3D-8BDBF3915863}"/>
              </a:ext>
            </a:extLst>
          </p:cNvPr>
          <p:cNvSpPr txBox="1"/>
          <p:nvPr/>
        </p:nvSpPr>
        <p:spPr>
          <a:xfrm>
            <a:off x="2394858" y="2680477"/>
            <a:ext cx="4339650" cy="369332"/>
          </a:xfrm>
          <a:prstGeom prst="rect">
            <a:avLst/>
          </a:prstGeom>
          <a:solidFill>
            <a:schemeClr val="bg1"/>
          </a:solidFill>
        </p:spPr>
        <p:txBody>
          <a:bodyPr wrap="none" rtlCol="0">
            <a:spAutoFit/>
          </a:bodyPr>
          <a:lstStyle/>
          <a:p>
            <a:r>
              <a:rPr kumimoji="1" lang="ja-JP" altLang="en-US">
                <a:latin typeface="Hiragino Kaku Gothic ProN W3" panose="020B0300000000000000" pitchFamily="34" charset="-128"/>
                <a:ea typeface="Hiragino Kaku Gothic ProN W3" panose="020B0300000000000000" pitchFamily="34" charset="-128"/>
              </a:rPr>
              <a:t>有機金属試薬を使った従来のアリール化</a:t>
            </a:r>
          </a:p>
        </p:txBody>
      </p:sp>
      <p:sp>
        <p:nvSpPr>
          <p:cNvPr id="9" name="テキスト ボックス 8">
            <a:extLst>
              <a:ext uri="{FF2B5EF4-FFF2-40B4-BE49-F238E27FC236}">
                <a16:creationId xmlns:a16="http://schemas.microsoft.com/office/drawing/2014/main" id="{0B8AA476-11D8-F79C-6DA8-294CEFC6933C}"/>
              </a:ext>
            </a:extLst>
          </p:cNvPr>
          <p:cNvSpPr txBox="1"/>
          <p:nvPr/>
        </p:nvSpPr>
        <p:spPr>
          <a:xfrm>
            <a:off x="3979817" y="6304699"/>
            <a:ext cx="4014655" cy="338554"/>
          </a:xfrm>
          <a:prstGeom prst="rect">
            <a:avLst/>
          </a:prstGeom>
          <a:noFill/>
        </p:spPr>
        <p:txBody>
          <a:bodyPr wrap="square">
            <a:spAutoFit/>
          </a:bodyPr>
          <a:lstStyle/>
          <a:p>
            <a:pPr>
              <a:buNone/>
            </a:pPr>
            <a:r>
              <a:rPr lang="en-US" altLang="ja-JP" sz="1600" dirty="0">
                <a:solidFill>
                  <a:srgbClr val="000000"/>
                </a:solidFill>
                <a:effectLst/>
                <a:latin typeface="Gill Sans MT" panose="020B0502020104020203" pitchFamily="34" charset="0"/>
              </a:rPr>
              <a:t>K. </a:t>
            </a:r>
            <a:r>
              <a:rPr lang="en-US" altLang="ja-JP" sz="1600" dirty="0" err="1">
                <a:solidFill>
                  <a:srgbClr val="000000"/>
                </a:solidFill>
                <a:effectLst/>
                <a:latin typeface="Gill Sans MT" panose="020B0502020104020203" pitchFamily="34" charset="0"/>
              </a:rPr>
              <a:t>Fagnou</a:t>
            </a:r>
            <a:r>
              <a:rPr lang="en-US" altLang="ja-JP" sz="1600" dirty="0">
                <a:solidFill>
                  <a:srgbClr val="000000"/>
                </a:solidFill>
                <a:effectLst/>
                <a:latin typeface="Gill Sans MT" panose="020B0502020104020203" pitchFamily="34" charset="0"/>
              </a:rPr>
              <a:t> et al, </a:t>
            </a:r>
            <a:r>
              <a:rPr lang="en-US" altLang="ja-JP" sz="1600" i="1" dirty="0">
                <a:solidFill>
                  <a:srgbClr val="000000"/>
                </a:solidFill>
                <a:effectLst/>
                <a:latin typeface="Gill Sans MT" panose="020B0502020104020203" pitchFamily="34" charset="0"/>
              </a:rPr>
              <a:t>Chem. Commun. </a:t>
            </a:r>
            <a:r>
              <a:rPr lang="en-US" altLang="ja-JP" sz="1600" b="1" dirty="0">
                <a:solidFill>
                  <a:srgbClr val="000000"/>
                </a:solidFill>
                <a:effectLst/>
                <a:latin typeface="Gill Sans MT" panose="020B0502020104020203" pitchFamily="34" charset="0"/>
              </a:rPr>
              <a:t>2004</a:t>
            </a:r>
            <a:r>
              <a:rPr lang="en-US" altLang="ja-JP" sz="1600" dirty="0">
                <a:solidFill>
                  <a:srgbClr val="000000"/>
                </a:solidFill>
                <a:effectLst/>
                <a:latin typeface="Gill Sans MT" panose="020B0502020104020203" pitchFamily="34" charset="0"/>
              </a:rPr>
              <a:t>, 2874</a:t>
            </a:r>
          </a:p>
        </p:txBody>
      </p:sp>
      <p:sp>
        <p:nvSpPr>
          <p:cNvPr id="10" name="テキスト ボックス 9">
            <a:extLst>
              <a:ext uri="{FF2B5EF4-FFF2-40B4-BE49-F238E27FC236}">
                <a16:creationId xmlns:a16="http://schemas.microsoft.com/office/drawing/2014/main" id="{12EF8D2D-2DBB-A7F1-9CB8-F3D0CB91E211}"/>
              </a:ext>
            </a:extLst>
          </p:cNvPr>
          <p:cNvSpPr txBox="1"/>
          <p:nvPr/>
        </p:nvSpPr>
        <p:spPr>
          <a:xfrm>
            <a:off x="2959655" y="2053756"/>
            <a:ext cx="2374753" cy="338554"/>
          </a:xfrm>
          <a:prstGeom prst="rect">
            <a:avLst/>
          </a:prstGeom>
          <a:noFill/>
        </p:spPr>
        <p:txBody>
          <a:bodyPr wrap="none" rtlCol="0">
            <a:spAutoFit/>
          </a:bodyPr>
          <a:lstStyle/>
          <a:p>
            <a:r>
              <a:rPr lang="en-US" altLang="ja-JP" sz="1600" i="1" dirty="0">
                <a:latin typeface="Gill Sans MT" panose="020B0502020104020203" pitchFamily="34" charset="0"/>
              </a:rPr>
              <a:t>Polym. Chem. </a:t>
            </a:r>
            <a:r>
              <a:rPr lang="en-US" altLang="ja-JP" sz="1600" b="1" dirty="0">
                <a:latin typeface="Gill Sans MT" panose="020B0502020104020203" pitchFamily="34" charset="0"/>
              </a:rPr>
              <a:t>2015</a:t>
            </a:r>
            <a:r>
              <a:rPr lang="en-US" altLang="ja-JP" sz="1600" dirty="0">
                <a:latin typeface="Gill Sans MT" panose="020B0502020104020203" pitchFamily="34" charset="0"/>
              </a:rPr>
              <a:t>, </a:t>
            </a:r>
            <a:r>
              <a:rPr lang="en-US" altLang="ja-JP" sz="1600" i="1" dirty="0">
                <a:latin typeface="Gill Sans MT" panose="020B0502020104020203" pitchFamily="34" charset="0"/>
              </a:rPr>
              <a:t>6</a:t>
            </a:r>
            <a:r>
              <a:rPr lang="en-US" altLang="ja-JP" sz="1600" dirty="0">
                <a:latin typeface="Gill Sans MT" panose="020B0502020104020203" pitchFamily="34" charset="0"/>
              </a:rPr>
              <a:t>, 6792</a:t>
            </a:r>
          </a:p>
        </p:txBody>
      </p:sp>
      <p:sp>
        <p:nvSpPr>
          <p:cNvPr id="11" name="テキスト ボックス 10">
            <a:extLst>
              <a:ext uri="{FF2B5EF4-FFF2-40B4-BE49-F238E27FC236}">
                <a16:creationId xmlns:a16="http://schemas.microsoft.com/office/drawing/2014/main" id="{C8B9022B-7B84-9BF6-0DE3-0BA35710819D}"/>
              </a:ext>
            </a:extLst>
          </p:cNvPr>
          <p:cNvSpPr txBox="1"/>
          <p:nvPr/>
        </p:nvSpPr>
        <p:spPr>
          <a:xfrm>
            <a:off x="6844938" y="5554207"/>
            <a:ext cx="3781805" cy="646331"/>
          </a:xfrm>
          <a:prstGeom prst="rect">
            <a:avLst/>
          </a:prstGeom>
          <a:noFill/>
        </p:spPr>
        <p:txBody>
          <a:bodyPr wrap="none" rtlCol="0">
            <a:spAutoFit/>
          </a:bodyPr>
          <a:lstStyle/>
          <a:p>
            <a:r>
              <a:rPr kumimoji="1" lang="ja-JP" altLang="en-US">
                <a:latin typeface="Hiragino Kaku Gothic ProN W3" panose="020B0300000000000000" pitchFamily="34" charset="-128"/>
                <a:ea typeface="Hiragino Kaku Gothic ProN W3" panose="020B0300000000000000" pitchFamily="34" charset="-128"/>
              </a:rPr>
              <a:t>・原子利用効率が高い</a:t>
            </a:r>
            <a:r>
              <a:rPr kumimoji="1" lang="en-US" altLang="ja-JP" dirty="0">
                <a:latin typeface="Hiragino Kaku Gothic ProN W3" panose="020B0300000000000000" pitchFamily="34" charset="-128"/>
                <a:ea typeface="Hiragino Kaku Gothic ProN W3" panose="020B0300000000000000" pitchFamily="34" charset="-128"/>
              </a:rPr>
              <a:t>(</a:t>
            </a:r>
            <a:r>
              <a:rPr kumimoji="1" lang="ja-JP" altLang="en-US">
                <a:latin typeface="Hiragino Kaku Gothic ProN W3" panose="020B0300000000000000" pitchFamily="34" charset="-128"/>
                <a:ea typeface="Hiragino Kaku Gothic ProN W3" panose="020B0300000000000000" pitchFamily="34" charset="-128"/>
              </a:rPr>
              <a:t>廃棄物削減</a:t>
            </a:r>
            <a:r>
              <a:rPr kumimoji="1" lang="en-US" altLang="ja-JP" dirty="0">
                <a:latin typeface="Hiragino Kaku Gothic ProN W3" panose="020B0300000000000000" pitchFamily="34" charset="-128"/>
                <a:ea typeface="Hiragino Kaku Gothic ProN W3" panose="020B0300000000000000" pitchFamily="34" charset="-128"/>
              </a:rPr>
              <a:t>)</a:t>
            </a:r>
          </a:p>
          <a:p>
            <a:r>
              <a:rPr kumimoji="1" lang="ja-JP" altLang="en-US">
                <a:latin typeface="Hiragino Kaku Gothic ProN W3" panose="020B0300000000000000" pitchFamily="34" charset="-128"/>
                <a:ea typeface="Hiragino Kaku Gothic ProN W3" panose="020B0300000000000000" pitchFamily="34" charset="-128"/>
              </a:rPr>
              <a:t>・不安定な有機金属試薬が不要</a:t>
            </a:r>
          </a:p>
        </p:txBody>
      </p:sp>
      <p:pic>
        <p:nvPicPr>
          <p:cNvPr id="12" name="図 11">
            <a:extLst>
              <a:ext uri="{FF2B5EF4-FFF2-40B4-BE49-F238E27FC236}">
                <a16:creationId xmlns:a16="http://schemas.microsoft.com/office/drawing/2014/main" id="{5E7C07DC-15C4-6C20-1D93-B3B28A315CFD}"/>
              </a:ext>
            </a:extLst>
          </p:cNvPr>
          <p:cNvPicPr>
            <a:picLocks noChangeAspect="1"/>
          </p:cNvPicPr>
          <p:nvPr/>
        </p:nvPicPr>
        <p:blipFill>
          <a:blip r:embed="rId7"/>
          <a:stretch>
            <a:fillRect/>
          </a:stretch>
        </p:blipFill>
        <p:spPr>
          <a:xfrm>
            <a:off x="7866018" y="2208186"/>
            <a:ext cx="2952204" cy="3119596"/>
          </a:xfrm>
          <a:prstGeom prst="rect">
            <a:avLst/>
          </a:prstGeom>
        </p:spPr>
      </p:pic>
      <p:sp>
        <p:nvSpPr>
          <p:cNvPr id="13" name="テキスト ボックス 12">
            <a:extLst>
              <a:ext uri="{FF2B5EF4-FFF2-40B4-BE49-F238E27FC236}">
                <a16:creationId xmlns:a16="http://schemas.microsoft.com/office/drawing/2014/main" id="{21E2A1B2-66EE-45E5-905F-CD2D4162A5A7}"/>
              </a:ext>
            </a:extLst>
          </p:cNvPr>
          <p:cNvSpPr txBox="1"/>
          <p:nvPr/>
        </p:nvSpPr>
        <p:spPr>
          <a:xfrm>
            <a:off x="8353554" y="845743"/>
            <a:ext cx="3185487" cy="369332"/>
          </a:xfrm>
          <a:prstGeom prst="rect">
            <a:avLst/>
          </a:prstGeom>
          <a:solidFill>
            <a:schemeClr val="bg1"/>
          </a:solidFill>
        </p:spPr>
        <p:txBody>
          <a:bodyPr wrap="none" rtlCol="0">
            <a:spAutoFit/>
          </a:bodyPr>
          <a:lstStyle/>
          <a:p>
            <a:r>
              <a:rPr kumimoji="1" lang="ja-JP" altLang="en-US">
                <a:latin typeface="Hiragino Kaku Gothic ProN W3" panose="020B0300000000000000" pitchFamily="34" charset="-128"/>
                <a:ea typeface="Hiragino Kaku Gothic ProN W3" panose="020B0300000000000000" pitchFamily="34" charset="-128"/>
              </a:rPr>
              <a:t>橋かけによる平面化、耐熱化</a:t>
            </a:r>
          </a:p>
        </p:txBody>
      </p:sp>
      <p:pic>
        <p:nvPicPr>
          <p:cNvPr id="14" name="Picture 2">
            <a:extLst>
              <a:ext uri="{FF2B5EF4-FFF2-40B4-BE49-F238E27FC236}">
                <a16:creationId xmlns:a16="http://schemas.microsoft.com/office/drawing/2014/main" id="{B9470BF7-C42E-F8EC-B773-9163EB2A777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523" t="11809" r="11525" b="11873"/>
          <a:stretch>
            <a:fillRect/>
          </a:stretch>
        </p:blipFill>
        <p:spPr bwMode="auto">
          <a:xfrm>
            <a:off x="8071631" y="893311"/>
            <a:ext cx="252000" cy="249921"/>
          </a:xfrm>
          <a:prstGeom prst="rect">
            <a:avLst/>
          </a:prstGeom>
          <a:noFill/>
          <a:extLst>
            <a:ext uri="{909E8E84-426E-40DD-AFC4-6F175D3DCCD1}">
              <a14:hiddenFill xmlns:a14="http://schemas.microsoft.com/office/drawing/2010/main">
                <a:solidFill>
                  <a:srgbClr val="FFFFFF"/>
                </a:solidFill>
              </a14:hiddenFill>
            </a:ext>
          </a:extLst>
        </p:spPr>
      </p:pic>
      <p:pic>
        <p:nvPicPr>
          <p:cNvPr id="15" name="図 14">
            <a:extLst>
              <a:ext uri="{FF2B5EF4-FFF2-40B4-BE49-F238E27FC236}">
                <a16:creationId xmlns:a16="http://schemas.microsoft.com/office/drawing/2014/main" id="{D4F01863-7753-E6E1-FA91-806FFB8D8C09}"/>
              </a:ext>
            </a:extLst>
          </p:cNvPr>
          <p:cNvPicPr>
            <a:picLocks noChangeAspect="1"/>
          </p:cNvPicPr>
          <p:nvPr/>
        </p:nvPicPr>
        <p:blipFill>
          <a:blip r:embed="rId9"/>
          <a:stretch>
            <a:fillRect/>
          </a:stretch>
        </p:blipFill>
        <p:spPr>
          <a:xfrm>
            <a:off x="7541453" y="1335431"/>
            <a:ext cx="4433705" cy="646330"/>
          </a:xfrm>
          <a:prstGeom prst="rect">
            <a:avLst/>
          </a:prstGeom>
        </p:spPr>
      </p:pic>
      <p:pic>
        <p:nvPicPr>
          <p:cNvPr id="2050" name="Picture 2">
            <a:extLst>
              <a:ext uri="{FF2B5EF4-FFF2-40B4-BE49-F238E27FC236}">
                <a16:creationId xmlns:a16="http://schemas.microsoft.com/office/drawing/2014/main" id="{456D120E-2C10-76DF-A6E0-98DDBB5677D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0537" y="3167199"/>
            <a:ext cx="902715" cy="90271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9" name="オーディオ 18">
            <a:extLst>
              <a:ext uri="{FF2B5EF4-FFF2-40B4-BE49-F238E27FC236}">
                <a16:creationId xmlns:a16="http://schemas.microsoft.com/office/drawing/2014/main" id="{E3EB94D1-2BFD-5E33-82B4-3738943E99C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25942288"/>
      </p:ext>
    </p:extLst>
  </p:cSld>
  <p:clrMapOvr>
    <a:masterClrMapping/>
  </p:clrMapOvr>
  <mc:AlternateContent xmlns:mc="http://schemas.openxmlformats.org/markup-compatibility/2006">
    <mc:Choice xmlns:p14="http://schemas.microsoft.com/office/powerpoint/2010/main" Requires="p14">
      <p:transition spd="slow" p14:dur="2000" advTm="132224"/>
    </mc:Choice>
    <mc:Fallback>
      <p:transition spd="slow" advTm="132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extLst>
    <p:ext uri="{3A86A75C-4F4B-4683-9AE1-C65F6400EC91}">
      <p14:laserTraceLst xmlns:p14="http://schemas.microsoft.com/office/powerpoint/2010/main">
        <p14:tracePtLst>
          <p14:tracePt t="989" x="4832350" y="6731000"/>
          <p14:tracePt t="1000" x="4787900" y="6623050"/>
          <p14:tracePt t="1010" x="4737100" y="6470650"/>
          <p14:tracePt t="1021" x="4654550" y="6305550"/>
          <p14:tracePt t="1031" x="4565650" y="6165850"/>
          <p14:tracePt t="1044" x="4457700" y="6038850"/>
          <p14:tracePt t="1050" x="4260850" y="5803900"/>
          <p14:tracePt t="1059" x="4057650" y="5594350"/>
          <p14:tracePt t="1069" x="3860800" y="5397500"/>
          <p14:tracePt t="1079" x="3638550" y="5175250"/>
          <p14:tracePt t="1089" x="3511550" y="5067300"/>
          <p14:tracePt t="1099" x="3333750" y="4870450"/>
          <p14:tracePt t="1108" x="3124200" y="4635500"/>
          <p14:tracePt t="1118" x="2959100" y="4445000"/>
          <p14:tracePt t="1128" x="2819400" y="4222750"/>
          <p14:tracePt t="1139" x="2705100" y="4038600"/>
          <p14:tracePt t="1149" x="2584450" y="3790950"/>
          <p14:tracePt t="1159" x="2482850" y="3568700"/>
          <p14:tracePt t="1168" x="2387600" y="3321050"/>
          <p14:tracePt t="1178" x="2292350" y="3028950"/>
          <p14:tracePt t="1189" x="2197100" y="2806700"/>
          <p14:tracePt t="1199" x="2127250" y="2609850"/>
          <p14:tracePt t="1209" x="2012950" y="2305050"/>
          <p14:tracePt t="1219" x="1905000" y="2057400"/>
          <p14:tracePt t="1228" x="1790700" y="1803400"/>
          <p14:tracePt t="1239" x="1682750" y="1543050"/>
          <p14:tracePt t="1249" x="1625600" y="1416050"/>
          <p14:tracePt t="1258" x="1568450" y="1219200"/>
          <p14:tracePt t="1268" x="1530350" y="1123950"/>
          <p14:tracePt t="1278" x="1498600" y="1016000"/>
          <p14:tracePt t="1288" x="1485900" y="958850"/>
          <p14:tracePt t="1298" x="1485900" y="914400"/>
          <p14:tracePt t="1308" x="1473200" y="876300"/>
          <p14:tracePt t="1319" x="1460500" y="844550"/>
          <p14:tracePt t="1328" x="1441450" y="819150"/>
          <p14:tracePt t="1339" x="1428750" y="806450"/>
          <p14:tracePt t="1358" x="1428750" y="793750"/>
          <p14:tracePt t="1369" x="1416050" y="793750"/>
          <p14:tracePt t="1388" x="1403350" y="793750"/>
          <p14:tracePt t="1399" x="1390650" y="793750"/>
          <p14:tracePt t="1418" x="1371600" y="793750"/>
          <p14:tracePt t="1429" x="1358900" y="793750"/>
          <p14:tracePt t="1438" x="1346200" y="793750"/>
          <p14:tracePt t="1458" x="1333500" y="806450"/>
          <p14:tracePt t="1498" x="1320800" y="806450"/>
          <p14:tracePt t="1518" x="1308100" y="819150"/>
          <p14:tracePt t="1529" x="1276350" y="831850"/>
          <p14:tracePt t="1539" x="1238250" y="844550"/>
          <p14:tracePt t="1549" x="1206500" y="876300"/>
          <p14:tracePt t="1558" x="1193800" y="901700"/>
          <p14:tracePt t="1568" x="1168400" y="927100"/>
          <p14:tracePt t="1578" x="1136650" y="958850"/>
          <p14:tracePt t="1588" x="1111250" y="996950"/>
          <p14:tracePt t="1598" x="1066800" y="1028700"/>
          <p14:tracePt t="1609" x="1054100" y="1028700"/>
          <p14:tracePt t="1618" x="1028700" y="1041400"/>
          <p14:tracePt t="1628" x="996950" y="1066800"/>
          <p14:tracePt t="1638" x="984250" y="1066800"/>
          <p14:tracePt t="1649" x="971550" y="1085850"/>
          <p14:tracePt t="1658" x="971550" y="1098550"/>
          <p14:tracePt t="1678" x="971550" y="1111250"/>
          <p14:tracePt t="1689" x="971550" y="1123950"/>
          <p14:tracePt t="1698" x="971550" y="1136650"/>
          <p14:tracePt t="1718" x="971550" y="1149350"/>
          <p14:tracePt t="1738" x="971550" y="1168400"/>
          <p14:tracePt t="1748" x="971550" y="1181100"/>
          <p14:tracePt t="1759" x="958850" y="1206500"/>
          <p14:tracePt t="1768" x="946150" y="1219200"/>
          <p14:tracePt t="1778" x="946150" y="1238250"/>
          <p14:tracePt t="1788" x="946150" y="1250950"/>
          <p14:tracePt t="1798" x="933450" y="1250950"/>
          <p14:tracePt t="1808" x="933450" y="1263650"/>
          <p14:tracePt t="1868" x="933450" y="1276350"/>
          <p14:tracePt t="1879" x="914400" y="1276350"/>
          <p14:tracePt t="1898" x="914400" y="1289050"/>
          <p14:tracePt t="1909" x="914400" y="1308100"/>
          <p14:tracePt t="1958" x="901700" y="1308100"/>
          <p14:tracePt t="2028" x="901700" y="1320800"/>
          <p14:tracePt t="2158" x="889000" y="1320800"/>
          <p14:tracePt t="2198" x="889000" y="1333500"/>
          <p14:tracePt t="2328" x="876300" y="1333500"/>
          <p14:tracePt t="2378" x="876300" y="1346200"/>
          <p14:tracePt t="3397" x="844550" y="1346200"/>
          <p14:tracePt t="9928" x="844550" y="1358900"/>
          <p14:tracePt t="9939" x="844550" y="1390650"/>
          <p14:tracePt t="9949" x="844550" y="1428750"/>
          <p14:tracePt t="9958" x="844550" y="1498600"/>
          <p14:tracePt t="10976" x="1441450" y="2514600"/>
          <p14:tracePt t="11008" x="1428750" y="2514600"/>
          <p14:tracePt t="11168" x="1428750" y="2527300"/>
          <p14:tracePt t="11179" x="1428750" y="2540000"/>
          <p14:tracePt t="11198" x="1441450" y="2552700"/>
          <p14:tracePt t="11209" x="1441450" y="2565400"/>
          <p14:tracePt t="11218" x="1485900" y="2584450"/>
          <p14:tracePt t="11229" x="1511300" y="2609850"/>
          <p14:tracePt t="11238" x="1543050" y="2609850"/>
          <p14:tracePt t="11258" x="1530350" y="2609850"/>
          <p14:tracePt t="11428" x="1511300" y="2597150"/>
          <p14:tracePt t="11528" x="1530350" y="2597150"/>
          <p14:tracePt t="11548" x="1543050" y="2597150"/>
          <p14:tracePt t="11588" x="1543050" y="2584450"/>
          <p14:tracePt t="11608" x="1530350" y="2584450"/>
          <p14:tracePt t="11638" x="1530350" y="2565400"/>
          <p14:tracePt t="11668" x="1530350" y="2552700"/>
          <p14:tracePt t="11688" x="1530350" y="2540000"/>
          <p14:tracePt t="11698" x="1511300" y="2527300"/>
          <p14:tracePt t="11708" x="1511300" y="2514600"/>
          <p14:tracePt t="11718" x="1498600" y="2514600"/>
          <p14:tracePt t="11738" x="1498600" y="2501900"/>
          <p14:tracePt t="11758" x="1485900" y="2482850"/>
          <p14:tracePt t="11769" x="1485900" y="2470150"/>
          <p14:tracePt t="11778" x="1485900" y="2457450"/>
          <p14:tracePt t="11788" x="1485900" y="2444750"/>
          <p14:tracePt t="11818" x="1473200" y="2432050"/>
          <p14:tracePt t="11858" x="1460500" y="2432050"/>
          <p14:tracePt t="11869" x="1460500" y="2413000"/>
          <p14:tracePt t="12248" x="1460500" y="2400300"/>
          <p14:tracePt t="12278" x="1473200" y="2400300"/>
          <p14:tracePt t="12758" x="1473200" y="2387600"/>
          <p14:tracePt t="13328" x="1473200" y="2374900"/>
          <p14:tracePt t="13418" x="1473200" y="2362200"/>
          <p14:tracePt t="13438" x="1473200" y="2343150"/>
          <p14:tracePt t="13458" x="1473200" y="2330450"/>
          <p14:tracePt t="13478" x="1473200" y="2317750"/>
          <p14:tracePt t="13488" x="1473200" y="2305050"/>
          <p14:tracePt t="13498" x="1473200" y="2279650"/>
          <p14:tracePt t="13509" x="1460500" y="2279650"/>
          <p14:tracePt t="13519" x="1460500" y="2260600"/>
          <p14:tracePt t="13529" x="1460500" y="2247900"/>
          <p14:tracePt t="13538" x="1460500" y="2235200"/>
          <p14:tracePt t="13548" x="1460500" y="2222500"/>
          <p14:tracePt t="13558" x="1460500" y="2190750"/>
          <p14:tracePt t="13568" x="1460500" y="2152650"/>
          <p14:tracePt t="13578" x="1460500" y="2139950"/>
          <p14:tracePt t="13588" x="1460500" y="2120900"/>
          <p14:tracePt t="13598" x="1460500" y="2108200"/>
          <p14:tracePt t="13609" x="1460500" y="2095500"/>
          <p14:tracePt t="13638" x="1441450" y="2082800"/>
          <p14:tracePt t="13718" x="1441450" y="2070100"/>
          <p14:tracePt t="13788" x="1441450" y="2057400"/>
          <p14:tracePt t="17128" x="1498600" y="2057400"/>
          <p14:tracePt t="17139" x="1511300" y="2057400"/>
          <p14:tracePt t="17558" x="1511300" y="2038350"/>
          <p14:tracePt t="17578" x="1511300" y="2025650"/>
          <p14:tracePt t="17598" x="1511300" y="2012950"/>
          <p14:tracePt t="17609" x="1511300" y="2000250"/>
          <p14:tracePt t="17648" x="1511300" y="1987550"/>
          <p14:tracePt t="17688" x="1511300" y="1968500"/>
          <p14:tracePt t="17699" x="1511300" y="1955800"/>
          <p14:tracePt t="17718" x="1511300" y="1943100"/>
          <p14:tracePt t="17729" x="1511300" y="1930400"/>
          <p14:tracePt t="17738" x="1511300" y="1917700"/>
          <p14:tracePt t="17748" x="1498600" y="1873250"/>
          <p14:tracePt t="17759" x="1485900" y="1835150"/>
          <p14:tracePt t="17768" x="1460500" y="1790700"/>
          <p14:tracePt t="17779" x="1441450" y="1778000"/>
          <p14:tracePt t="17788" x="1428750" y="1765300"/>
          <p14:tracePt t="17798" x="1428750" y="1746250"/>
          <p14:tracePt t="17808" x="1416050" y="1720850"/>
          <p14:tracePt t="17818" x="1416050" y="1708150"/>
          <p14:tracePt t="17838" x="1416050" y="1695450"/>
          <p14:tracePt t="17858" x="1403350" y="1682750"/>
          <p14:tracePt t="17898" x="1403350" y="1663700"/>
          <p14:tracePt t="18048" x="1390650" y="1663700"/>
          <p14:tracePt t="18068" x="1371600" y="1663700"/>
          <p14:tracePt t="18079" x="1358900" y="1682750"/>
          <p14:tracePt t="18088" x="1320800" y="1695450"/>
          <p14:tracePt t="18098" x="1289050" y="1708150"/>
          <p14:tracePt t="18108" x="1263650" y="1720850"/>
          <p14:tracePt t="18118" x="1219200" y="1746250"/>
          <p14:tracePt t="18128" x="1193800" y="1765300"/>
          <p14:tracePt t="18139" x="1181100" y="1778000"/>
          <p14:tracePt t="18148" x="1155700" y="1790700"/>
          <p14:tracePt t="18158" x="1123950" y="1790700"/>
          <p14:tracePt t="18168" x="1111250" y="1790700"/>
          <p14:tracePt t="19629" x="165100" y="622300"/>
          <p14:tracePt t="19641" x="266700" y="609600"/>
          <p14:tracePt t="19650" x="361950" y="596900"/>
          <p14:tracePt t="19659" x="469900" y="584200"/>
          <p14:tracePt t="19669" x="571500" y="584200"/>
          <p14:tracePt t="19679" x="641350" y="584200"/>
          <p14:tracePt t="19689" x="679450" y="584200"/>
          <p14:tracePt t="19699" x="774700" y="584200"/>
          <p14:tracePt t="19709" x="901700" y="584200"/>
          <p14:tracePt t="19719" x="1041400" y="596900"/>
          <p14:tracePt t="19729" x="1193800" y="609600"/>
          <p14:tracePt t="19739" x="1289050" y="622300"/>
          <p14:tracePt t="19749" x="1346200" y="641350"/>
          <p14:tracePt t="19759" x="1403350" y="654050"/>
          <p14:tracePt t="19798" x="1485900" y="666750"/>
          <p14:tracePt t="19809" x="1511300" y="679450"/>
          <p14:tracePt t="19818" x="1555750" y="692150"/>
          <p14:tracePt t="19829" x="1568450" y="692150"/>
          <p14:tracePt t="19839" x="1581150" y="704850"/>
          <p14:tracePt t="19858" x="1612900" y="736600"/>
          <p14:tracePt t="19869" x="1625600" y="762000"/>
          <p14:tracePt t="19878" x="1651000" y="806450"/>
          <p14:tracePt t="19888" x="1663700" y="844550"/>
          <p14:tracePt t="19899" x="1695450" y="863600"/>
          <p14:tracePt t="19908" x="1695450" y="889000"/>
          <p14:tracePt t="19918" x="1708150" y="889000"/>
          <p14:tracePt t="19928" x="1708150" y="901700"/>
          <p14:tracePt t="19948" x="1708150" y="914400"/>
          <p14:tracePt t="19959" x="1708150" y="927100"/>
          <p14:tracePt t="19969" x="1708150" y="958850"/>
          <p14:tracePt t="19979" x="1708150" y="996950"/>
          <p14:tracePt t="19988" x="1708150" y="1066800"/>
          <p14:tracePt t="19999" x="1695450" y="1136650"/>
          <p14:tracePt t="20008" x="1708150" y="1219200"/>
          <p14:tracePt t="20018" x="1708150" y="1289050"/>
          <p14:tracePt t="20029" x="1720850" y="1346200"/>
          <p14:tracePt t="20038" x="1720850" y="1371600"/>
          <p14:tracePt t="20049" x="1720850" y="1390650"/>
          <p14:tracePt t="20068" x="1720850" y="1403350"/>
          <p14:tracePt t="20079" x="1708150" y="1428750"/>
          <p14:tracePt t="20089" x="1695450" y="1460500"/>
          <p14:tracePt t="20099" x="1682750" y="1485900"/>
          <p14:tracePt t="20109" x="1663700" y="1498600"/>
          <p14:tracePt t="20118" x="1663700" y="1524000"/>
          <p14:tracePt t="20129" x="1651000" y="1543050"/>
          <p14:tracePt t="20148" x="1651000" y="1555750"/>
          <p14:tracePt t="20168" x="1638300" y="1555750"/>
          <p14:tracePt t="20188" x="1638300" y="1568450"/>
          <p14:tracePt t="20208" x="1625600" y="1581150"/>
          <p14:tracePt t="20218" x="1612900" y="1593850"/>
          <p14:tracePt t="20228" x="1593850" y="1612900"/>
          <p14:tracePt t="21246" x="514350" y="1625600"/>
          <p14:tracePt t="21254" x="539750" y="1625600"/>
          <p14:tracePt t="21264" x="571500" y="1625600"/>
          <p14:tracePt t="21276" x="609600" y="1625600"/>
          <p14:tracePt t="21279" x="654050" y="1625600"/>
          <p14:tracePt t="21289" x="711200" y="1612900"/>
          <p14:tracePt t="21299" x="762000" y="1612900"/>
          <p14:tracePt t="21309" x="831850" y="1612900"/>
          <p14:tracePt t="21318" x="876300" y="1625600"/>
          <p14:tracePt t="21329" x="971550" y="1625600"/>
          <p14:tracePt t="21338" x="1066800" y="1625600"/>
          <p14:tracePt t="21348" x="1168400" y="1625600"/>
          <p14:tracePt t="21359" x="1250950" y="1638300"/>
          <p14:tracePt t="21369" x="1289050" y="1638300"/>
          <p14:tracePt t="21379" x="1346200" y="1638300"/>
          <p14:tracePt t="21388" x="1390650" y="1638300"/>
          <p14:tracePt t="21399" x="1416050" y="1638300"/>
          <p14:tracePt t="21408" x="1428750" y="1638300"/>
          <p14:tracePt t="21418" x="1441450" y="1638300"/>
          <p14:tracePt t="21429" x="1473200" y="1638300"/>
          <p14:tracePt t="21438" x="1485900" y="1638300"/>
          <p14:tracePt t="21458" x="1498600" y="1638300"/>
          <p14:tracePt t="21468" x="1511300" y="1638300"/>
          <p14:tracePt t="21479" x="1530350" y="1638300"/>
          <p14:tracePt t="21488" x="1555750" y="1638300"/>
          <p14:tracePt t="21518" x="1568450" y="1638300"/>
          <p14:tracePt t="21548" x="1581150" y="1638300"/>
          <p14:tracePt t="21558" x="1612900" y="1638300"/>
          <p14:tracePt t="21569" x="1651000" y="1638300"/>
          <p14:tracePt t="21578" x="1708150" y="1651000"/>
          <p14:tracePt t="21588" x="1835150" y="1663700"/>
          <p14:tracePt t="21598" x="1905000" y="1663700"/>
          <p14:tracePt t="21608" x="1974850" y="1682750"/>
          <p14:tracePt t="21619" x="2025650" y="1682750"/>
          <p14:tracePt t="21628" x="2070100" y="1682750"/>
          <p14:tracePt t="21638" x="2127250" y="1663700"/>
          <p14:tracePt t="21648" x="2222500" y="1663700"/>
          <p14:tracePt t="21658" x="2317750" y="1651000"/>
          <p14:tracePt t="21668" x="2457450" y="1651000"/>
          <p14:tracePt t="21679" x="2597150" y="1651000"/>
          <p14:tracePt t="21689" x="2679700" y="1651000"/>
          <p14:tracePt t="21699" x="2806700" y="1651000"/>
          <p14:tracePt t="21708" x="2914650" y="1651000"/>
          <p14:tracePt t="21718" x="2984500" y="1651000"/>
          <p14:tracePt t="21728" x="3028950" y="1663700"/>
          <p14:tracePt t="21738" x="3054350" y="1663700"/>
          <p14:tracePt t="21749" x="3079750" y="1663700"/>
          <p14:tracePt t="21758" x="3111500" y="1663700"/>
          <p14:tracePt t="21768" x="3124200" y="1663700"/>
          <p14:tracePt t="21778" x="3149600" y="1663700"/>
          <p14:tracePt t="21788" x="3168650" y="1663700"/>
          <p14:tracePt t="21808" x="3181350" y="1651000"/>
          <p14:tracePt t="21819" x="3194050" y="1651000"/>
          <p14:tracePt t="21888" x="3206750" y="1651000"/>
          <p14:tracePt t="21918" x="3194050" y="1651000"/>
          <p14:tracePt t="21948" x="3168650" y="1663700"/>
          <p14:tracePt t="21958" x="3111500" y="1682750"/>
          <p14:tracePt t="21968" x="3067050" y="1708150"/>
          <p14:tracePt t="21978" x="3041650" y="1720850"/>
          <p14:tracePt t="21989" x="3016250" y="1733550"/>
          <p14:tracePt t="21998" x="2984500" y="1733550"/>
          <p14:tracePt t="22009" x="2971800" y="1746250"/>
          <p14:tracePt t="22018" x="2927350" y="1746250"/>
          <p14:tracePt t="22028" x="2901950" y="1746250"/>
          <p14:tracePt t="22038" x="2857500" y="1746250"/>
          <p14:tracePt t="22049" x="2819400" y="1746250"/>
          <p14:tracePt t="22058" x="2749550" y="1746250"/>
          <p14:tracePt t="22069" x="2679700" y="1746250"/>
          <p14:tracePt t="22079" x="2622550" y="1746250"/>
          <p14:tracePt t="22088" x="2571750" y="1746250"/>
          <p14:tracePt t="22099" x="2514600" y="1746250"/>
          <p14:tracePt t="22108" x="2482850" y="1746250"/>
          <p14:tracePt t="22118" x="2419350" y="1746250"/>
          <p14:tracePt t="22128" x="2349500" y="1733550"/>
          <p14:tracePt t="22138" x="2292350" y="1720850"/>
          <p14:tracePt t="22149" x="2247900" y="1708150"/>
          <p14:tracePt t="22158" x="2209800" y="1708150"/>
          <p14:tracePt t="22168" x="2178050" y="1708150"/>
          <p14:tracePt t="22178" x="2165350" y="1695450"/>
          <p14:tracePt t="22188" x="2152650" y="1695450"/>
          <p14:tracePt t="22198" x="2152650" y="1682750"/>
          <p14:tracePt t="22208" x="2139950" y="1682750"/>
          <p14:tracePt t="22218" x="2127250" y="1651000"/>
          <p14:tracePt t="22228" x="2108200" y="1638300"/>
          <p14:tracePt t="22238" x="2082800" y="1612900"/>
          <p14:tracePt t="22249" x="2057400" y="1581150"/>
          <p14:tracePt t="22259" x="2025650" y="1543050"/>
          <p14:tracePt t="22268" x="2012950" y="1511300"/>
          <p14:tracePt t="23287" x="3968750" y="330200"/>
          <p14:tracePt t="23290" x="3987800" y="317500"/>
          <p14:tracePt t="23302" x="4000500" y="304800"/>
          <p14:tracePt t="23328" x="4013200" y="292100"/>
          <p14:tracePt t="23339" x="4025900" y="292100"/>
          <p14:tracePt t="23349" x="4038600" y="292100"/>
          <p14:tracePt t="23358" x="4070350" y="279400"/>
          <p14:tracePt t="23368" x="4095750" y="279400"/>
          <p14:tracePt t="23378" x="4121150" y="279400"/>
          <p14:tracePt t="23388" x="4152900" y="266700"/>
          <p14:tracePt t="23398" x="4165600" y="266700"/>
          <p14:tracePt t="23408" x="4178300" y="266700"/>
          <p14:tracePt t="23428" x="4191000" y="266700"/>
          <p14:tracePt t="23448" x="4210050" y="266700"/>
          <p14:tracePt t="23458" x="4222750" y="266700"/>
          <p14:tracePt t="23468" x="4235450" y="266700"/>
          <p14:tracePt t="23478" x="4248150" y="266700"/>
          <p14:tracePt t="23488" x="4260850" y="266700"/>
          <p14:tracePt t="23518" x="4248150" y="266700"/>
          <p14:tracePt t="23529" x="4222750" y="279400"/>
          <p14:tracePt t="23538" x="4152900" y="317500"/>
          <p14:tracePt t="23549" x="4057650" y="374650"/>
          <p14:tracePt t="23558" x="3968750" y="431800"/>
          <p14:tracePt t="23569" x="3917950" y="469900"/>
          <p14:tracePt t="23579" x="3848100" y="514350"/>
          <p14:tracePt t="23588" x="3790950" y="539750"/>
          <p14:tracePt t="23598" x="3746500" y="571500"/>
          <p14:tracePt t="23609" x="3721100" y="596900"/>
          <p14:tracePt t="23619" x="3695700" y="622300"/>
          <p14:tracePt t="23638" x="3663950" y="654050"/>
          <p14:tracePt t="23649" x="3651250" y="666750"/>
          <p14:tracePt t="23658" x="3625850" y="679450"/>
          <p14:tracePt t="23668" x="3613150" y="692150"/>
          <p14:tracePt t="23679" x="3581400" y="704850"/>
          <p14:tracePt t="23689" x="3556000" y="723900"/>
          <p14:tracePt t="23698" x="3524250" y="736600"/>
          <p14:tracePt t="23708" x="3498850" y="762000"/>
          <p14:tracePt t="23718" x="3473450" y="774700"/>
          <p14:tracePt t="23728" x="3473450" y="793750"/>
          <p14:tracePt t="23739" x="3441700" y="806450"/>
          <p14:tracePt t="23749" x="3429000" y="819150"/>
          <p14:tracePt t="23758" x="3416300" y="831850"/>
          <p14:tracePt t="23769" x="3403600" y="844550"/>
          <p14:tracePt t="23798" x="3390900" y="844550"/>
          <p14:tracePt t="23818" x="3390900" y="863600"/>
          <p14:tracePt t="23829" x="3371850" y="863600"/>
          <p14:tracePt t="23839" x="3359150" y="863600"/>
          <p14:tracePt t="23849" x="3321050" y="889000"/>
          <p14:tracePt t="23858" x="3251200" y="914400"/>
          <p14:tracePt t="23868" x="3194050" y="958850"/>
          <p14:tracePt t="23878" x="3124200" y="996950"/>
          <p14:tracePt t="23888" x="3111500" y="996950"/>
          <p14:tracePt t="23898" x="3098800" y="1016000"/>
          <p14:tracePt t="23978" x="3079750" y="1016000"/>
          <p14:tracePt t="23989" x="3067050" y="1028700"/>
          <p14:tracePt t="23998" x="3067050" y="1041400"/>
          <p14:tracePt t="24008" x="3054350" y="1054100"/>
          <p14:tracePt t="24018" x="3054350" y="1066800"/>
          <p14:tracePt t="24038" x="3041650" y="1066800"/>
          <p14:tracePt t="24049" x="3041650" y="1085850"/>
          <p14:tracePt t="24058" x="3028950" y="1098550"/>
          <p14:tracePt t="24068" x="3016250" y="1111250"/>
          <p14:tracePt t="24079" x="2997200" y="1123950"/>
          <p14:tracePt t="24088" x="2984500" y="1149350"/>
          <p14:tracePt t="24098" x="2971800" y="1149350"/>
          <p14:tracePt t="24108" x="2959100" y="1181100"/>
          <p14:tracePt t="24118" x="2959100" y="1193800"/>
          <p14:tracePt t="24129" x="2946400" y="1206500"/>
          <p14:tracePt t="24139" x="2927350" y="1219200"/>
          <p14:tracePt t="24148" x="2914650" y="1238250"/>
          <p14:tracePt t="24159" x="2901950" y="1263650"/>
          <p14:tracePt t="24168" x="2876550" y="1289050"/>
          <p14:tracePt t="24178" x="2832100" y="1320800"/>
          <p14:tracePt t="24188" x="2794000" y="1358900"/>
          <p14:tracePt t="24199" x="2794000" y="1371600"/>
          <p14:tracePt t="24208" x="2774950" y="1390650"/>
          <p14:tracePt t="24218" x="2762250" y="1390650"/>
          <p14:tracePt t="24229" x="2749550" y="1403350"/>
          <p14:tracePt t="24238" x="2749550" y="1416050"/>
          <p14:tracePt t="24249" x="2736850" y="1416050"/>
          <p14:tracePt t="24259" x="2736850" y="1428750"/>
          <p14:tracePt t="24288" x="2736850" y="1441450"/>
          <p14:tracePt t="24299" x="2724150" y="1441450"/>
          <p14:tracePt t="24308" x="2724150" y="1460500"/>
          <p14:tracePt t="24318" x="2705100" y="1460500"/>
          <p14:tracePt t="25336" x="2774950" y="1543050"/>
          <p14:tracePt t="25344" x="2794000" y="1543050"/>
          <p14:tracePt t="25418" x="2806700" y="1543050"/>
          <p14:tracePt t="25428" x="2806700" y="1555750"/>
          <p14:tracePt t="25438" x="2832100" y="1555750"/>
          <p14:tracePt t="25458" x="2844800" y="1555750"/>
          <p14:tracePt t="25469" x="2857500" y="1555750"/>
          <p14:tracePt t="25498" x="2876550" y="1555750"/>
          <p14:tracePt t="25518" x="2889250" y="1555750"/>
          <p14:tracePt t="25529" x="2901950" y="1555750"/>
          <p14:tracePt t="25539" x="2927350" y="1555750"/>
          <p14:tracePt t="25548" x="2946400" y="1555750"/>
          <p14:tracePt t="25558" x="2959100" y="1555750"/>
          <p14:tracePt t="25568" x="2984500" y="1555750"/>
          <p14:tracePt t="25578" x="2997200" y="1555750"/>
          <p14:tracePt t="25588" x="3016250" y="1555750"/>
          <p14:tracePt t="25598" x="3028950" y="1555750"/>
          <p14:tracePt t="25618" x="3041650" y="1555750"/>
          <p14:tracePt t="25629" x="3067050" y="1543050"/>
          <p14:tracePt t="25638" x="3111500" y="1543050"/>
          <p14:tracePt t="25648" x="3168650" y="1543050"/>
          <p14:tracePt t="25658" x="3238500" y="1524000"/>
          <p14:tracePt t="25669" x="3289300" y="1524000"/>
          <p14:tracePt t="25678" x="3359150" y="1498600"/>
          <p14:tracePt t="25688" x="3473450" y="1485900"/>
          <p14:tracePt t="25699" x="3556000" y="1441450"/>
          <p14:tracePt t="25708" x="3613150" y="1428750"/>
          <p14:tracePt t="25719" x="3625850" y="1428750"/>
          <p14:tracePt t="25728" x="3638550" y="1416050"/>
          <p14:tracePt t="25738" x="3663950" y="1403350"/>
          <p14:tracePt t="25758" x="3676650" y="1390650"/>
          <p14:tracePt t="25768" x="3695700" y="1390650"/>
          <p14:tracePt t="25778" x="3708400" y="1390650"/>
          <p14:tracePt t="25798" x="3733800" y="1371600"/>
          <p14:tracePt t="25828" x="3746500" y="1371600"/>
          <p14:tracePt t="25848" x="3765550" y="1371600"/>
          <p14:tracePt t="26008" x="3778250" y="1371600"/>
          <p14:tracePt t="26018" x="3778250" y="1358900"/>
          <p14:tracePt t="26028" x="3790950" y="1358900"/>
          <p14:tracePt t="26048" x="3803650" y="1358900"/>
          <p14:tracePt t="26078" x="3816350" y="1358900"/>
          <p14:tracePt t="26089" x="3835400" y="1346200"/>
          <p14:tracePt t="26098" x="3848100" y="1346200"/>
          <p14:tracePt t="26108" x="3848100" y="1333500"/>
          <p14:tracePt t="26119" x="3860800" y="1333500"/>
          <p14:tracePt t="26138" x="3860800" y="1320800"/>
          <p14:tracePt t="26149" x="3873500" y="1320800"/>
          <p14:tracePt t="26168" x="3873500" y="1308100"/>
          <p14:tracePt t="26179" x="3886200" y="1308100"/>
          <p14:tracePt t="26918" x="3873500" y="1308100"/>
          <p14:tracePt t="27678" x="3873500" y="1289050"/>
          <p14:tracePt t="27818" x="3886200" y="1289050"/>
          <p14:tracePt t="27978" x="3898900" y="1289050"/>
          <p14:tracePt t="28008" x="3917950" y="1289050"/>
          <p14:tracePt t="28048" x="3930650" y="1289050"/>
          <p14:tracePt t="28088" x="3943350" y="1289050"/>
          <p14:tracePt t="28108" x="3956050" y="1289050"/>
          <p14:tracePt t="28119" x="3968750" y="1289050"/>
          <p14:tracePt t="28138" x="3987800" y="1289050"/>
          <p14:tracePt t="28168" x="4000500" y="1289050"/>
          <p14:tracePt t="28179" x="4013200" y="1289050"/>
          <p14:tracePt t="28198" x="4025900" y="1289050"/>
          <p14:tracePt t="28209" x="4038600" y="1289050"/>
          <p14:tracePt t="28218" x="4070350" y="1289050"/>
          <p14:tracePt t="28228" x="4095750" y="1289050"/>
          <p14:tracePt t="28238" x="4140200" y="1289050"/>
          <p14:tracePt t="28248" x="4178300" y="1289050"/>
          <p14:tracePt t="28258" x="4222750" y="1289050"/>
          <p14:tracePt t="28268" x="4279900" y="1289050"/>
          <p14:tracePt t="28278" x="4318000" y="1276350"/>
          <p14:tracePt t="28288" x="4375150" y="1276350"/>
          <p14:tracePt t="28299" x="4445000" y="1276350"/>
          <p14:tracePt t="28309" x="4514850" y="1289050"/>
          <p14:tracePt t="28318" x="4584700" y="1289050"/>
          <p14:tracePt t="28329" x="4667250" y="1289050"/>
          <p14:tracePt t="28338" x="4724400" y="1289050"/>
          <p14:tracePt t="28348" x="4806950" y="1289050"/>
          <p14:tracePt t="28358" x="4857750" y="1276350"/>
          <p14:tracePt t="28369" x="4902200" y="1276350"/>
          <p14:tracePt t="28378" x="4940300" y="1276350"/>
          <p14:tracePt t="28388" x="4984750" y="1276350"/>
          <p14:tracePt t="28398" x="5029200" y="1276350"/>
          <p14:tracePt t="28408" x="5067300" y="1276350"/>
          <p14:tracePt t="28418" x="5124450" y="1276350"/>
          <p14:tracePt t="28428" x="5181600" y="1289050"/>
          <p14:tracePt t="28439" x="5219700" y="1289050"/>
          <p14:tracePt t="28449" x="5276850" y="1308100"/>
          <p14:tracePt t="28458" x="5346700" y="1308100"/>
          <p14:tracePt t="28469" x="5403850" y="1308100"/>
          <p14:tracePt t="28478" x="5429250" y="1308100"/>
          <p14:tracePt t="28488" x="5454650" y="1308100"/>
          <p14:tracePt t="28508" x="5486400" y="1308100"/>
          <p14:tracePt t="28518" x="5499100" y="1308100"/>
          <p14:tracePt t="28528" x="5524500" y="1308100"/>
          <p14:tracePt t="28538" x="5556250" y="1308100"/>
          <p14:tracePt t="28548" x="5581650" y="1308100"/>
          <p14:tracePt t="28558" x="5607050" y="1308100"/>
          <p14:tracePt t="28568" x="5638800" y="1308100"/>
          <p14:tracePt t="28578" x="5651500" y="1308100"/>
          <p14:tracePt t="28598" x="5676900" y="1308100"/>
          <p14:tracePt t="28609" x="5695950" y="1308100"/>
          <p14:tracePt t="28618" x="5708650" y="1308100"/>
          <p14:tracePt t="28629" x="5721350" y="1308100"/>
          <p14:tracePt t="28639" x="5734050" y="1320800"/>
          <p14:tracePt t="28648" x="5765800" y="1320800"/>
          <p14:tracePt t="28658" x="5778500" y="1308100"/>
          <p14:tracePt t="28669" x="5791200" y="1308100"/>
          <p14:tracePt t="28678" x="5803900" y="1308100"/>
          <p14:tracePt t="34208" x="5791200" y="1320800"/>
          <p14:tracePt t="34228" x="5778500" y="1346200"/>
          <p14:tracePt t="34239" x="5765800" y="1358900"/>
          <p14:tracePt t="34249" x="5746750" y="1390650"/>
          <p14:tracePt t="35265" x="3302000" y="5314950"/>
          <p14:tracePt t="35269" x="3333750" y="5334000"/>
          <p14:tracePt t="35298" x="3333750" y="5346700"/>
          <p14:tracePt t="35309" x="3333750" y="5359400"/>
          <p14:tracePt t="35318" x="3321050" y="5384800"/>
          <p14:tracePt t="35329" x="3321050" y="5397500"/>
          <p14:tracePt t="35358" x="3321050" y="5416550"/>
          <p14:tracePt t="35398" x="3321050" y="5429250"/>
          <p14:tracePt t="35418" x="3333750" y="5454650"/>
          <p14:tracePt t="35429" x="3346450" y="5467350"/>
          <p14:tracePt t="35439" x="3390900" y="5486400"/>
          <p14:tracePt t="35449" x="3486150" y="5499100"/>
          <p14:tracePt t="35458" x="3568700" y="5511800"/>
          <p14:tracePt t="35468" x="3613150" y="5511800"/>
          <p14:tracePt t="35478" x="3638550" y="5524500"/>
          <p14:tracePt t="35498" x="3663950" y="5524500"/>
          <p14:tracePt t="35509" x="3676650" y="5511800"/>
          <p14:tracePt t="35518" x="3695700" y="5511800"/>
          <p14:tracePt t="35529" x="3708400" y="5511800"/>
          <p14:tracePt t="35548" x="3721100" y="5511800"/>
          <p14:tracePt t="35559" x="3746500" y="5499100"/>
          <p14:tracePt t="35568" x="3790950" y="5486400"/>
          <p14:tracePt t="35578" x="3803650" y="5454650"/>
          <p14:tracePt t="35589" x="3835400" y="5441950"/>
          <p14:tracePt t="36068" x="3848100" y="5441950"/>
          <p14:tracePt t="36079" x="3848100" y="5429250"/>
          <p14:tracePt t="36098" x="3860800" y="5429250"/>
          <p14:tracePt t="36118" x="3873500" y="5429250"/>
          <p14:tracePt t="36138" x="3898900" y="5429250"/>
          <p14:tracePt t="36149" x="3930650" y="5429250"/>
          <p14:tracePt t="36158" x="3968750" y="5429250"/>
          <p14:tracePt t="36169" x="4038600" y="5429250"/>
          <p14:tracePt t="36179" x="4083050" y="5429250"/>
          <p14:tracePt t="36188" x="4140200" y="5429250"/>
          <p14:tracePt t="36199" x="4191000" y="5429250"/>
          <p14:tracePt t="36209" x="4235450" y="5429250"/>
          <p14:tracePt t="36218" x="4292600" y="5429250"/>
          <p14:tracePt t="36228" x="4318000" y="5429250"/>
          <p14:tracePt t="36238" x="4362450" y="5429250"/>
          <p14:tracePt t="36248" x="4400550" y="5429250"/>
          <p14:tracePt t="36259" x="4432300" y="5429250"/>
          <p14:tracePt t="36269" x="4457700" y="5429250"/>
          <p14:tracePt t="36278" x="4470400" y="5429250"/>
          <p14:tracePt t="36288" x="4483100" y="5429250"/>
          <p14:tracePt t="37306" x="5454650" y="5429250"/>
          <p14:tracePt t="37316" x="5499100" y="5429250"/>
          <p14:tracePt t="37321" x="5568950" y="5441950"/>
          <p14:tracePt t="37335" x="5664200" y="5454650"/>
          <p14:tracePt t="37340" x="5734050" y="5467350"/>
          <p14:tracePt t="37349" x="5829300" y="5486400"/>
          <p14:tracePt t="37359" x="5930900" y="5499100"/>
          <p14:tracePt t="37369" x="6000750" y="5511800"/>
          <p14:tracePt t="37379" x="6038850" y="5511800"/>
          <p14:tracePt t="37808" x="6038850" y="5524500"/>
          <p14:tracePt t="37819" x="6038850" y="5549900"/>
          <p14:tracePt t="37829" x="6038850" y="5581650"/>
          <p14:tracePt t="37839" x="6026150" y="5594350"/>
          <p14:tracePt t="37848" x="6000750" y="5638800"/>
          <p14:tracePt t="37859" x="5930900" y="5664200"/>
          <p14:tracePt t="37868" x="5816600" y="5734050"/>
          <p14:tracePt t="37878" x="5765800" y="5759450"/>
          <p14:tracePt t="37888" x="5734050" y="5772150"/>
          <p14:tracePt t="37898" x="5734050" y="5791200"/>
          <p14:tracePt t="37918" x="5734050" y="5803900"/>
          <p14:tracePt t="37958" x="5734050" y="5816600"/>
          <p14:tracePt t="37968" x="5721350" y="5829300"/>
          <p14:tracePt t="37978" x="5708650" y="5842000"/>
          <p14:tracePt t="37989" x="5676900" y="5873750"/>
          <p14:tracePt t="37998" x="5651500" y="5886450"/>
          <p14:tracePt t="38008" x="5626100" y="5899150"/>
          <p14:tracePt t="38018" x="5594350" y="5911850"/>
          <p14:tracePt t="38028" x="5568950" y="5911850"/>
          <p14:tracePt t="38038" x="5556250" y="5911850"/>
          <p14:tracePt t="38048" x="5524500" y="5911850"/>
          <p14:tracePt t="38098" x="5511800" y="5911850"/>
          <p14:tracePt t="38128" x="5486400" y="5899150"/>
          <p14:tracePt t="38139" x="5473700" y="5899150"/>
          <p14:tracePt t="38149" x="5429250" y="5873750"/>
          <p14:tracePt t="38158" x="5403850" y="5873750"/>
          <p14:tracePt t="38168" x="5372100" y="5861050"/>
          <p14:tracePt t="38178" x="5359400" y="5861050"/>
          <p14:tracePt t="38198" x="5359400" y="5842000"/>
          <p14:tracePt t="38218" x="5372100" y="5842000"/>
          <p14:tracePt t="38238" x="5384800" y="5842000"/>
          <p14:tracePt t="38258" x="5403850" y="5842000"/>
          <p14:tracePt t="38298" x="5403850" y="5829300"/>
          <p14:tracePt t="38348" x="5416550" y="5829300"/>
          <p14:tracePt t="38368" x="5416550" y="5816600"/>
          <p14:tracePt t="38379" x="5429250" y="5816600"/>
          <p14:tracePt t="38468" x="5429250" y="5803900"/>
          <p14:tracePt t="39485" x="5956300" y="6083300"/>
          <p14:tracePt t="39538" x="5956300" y="6096000"/>
          <p14:tracePt t="39618" x="5969000" y="6096000"/>
          <p14:tracePt t="39638" x="5969000" y="6108700"/>
          <p14:tracePt t="39658" x="5988050" y="6108700"/>
          <p14:tracePt t="39698" x="6000750" y="6108700"/>
          <p14:tracePt t="39709" x="6000750" y="6121400"/>
          <p14:tracePt t="39888" x="5988050" y="6121400"/>
          <p14:tracePt t="39899" x="5988050" y="6108700"/>
          <p14:tracePt t="39908" x="5969000" y="6108700"/>
          <p14:tracePt t="39919" x="5956300" y="6108700"/>
          <p14:tracePt t="39928" x="5943600" y="6108700"/>
          <p14:tracePt t="39938" x="5930900" y="6108700"/>
          <p14:tracePt t="39948" x="5918200" y="6108700"/>
          <p14:tracePt t="39958" x="5918200" y="6096000"/>
          <p14:tracePt t="39968" x="5899150" y="6083300"/>
          <p14:tracePt t="39978" x="5886450" y="6083300"/>
          <p14:tracePt t="39988" x="5873750" y="6064250"/>
          <p14:tracePt t="39998" x="5861050" y="6064250"/>
          <p14:tracePt t="40028" x="5848350" y="6064250"/>
          <p14:tracePt t="40048" x="5829300" y="6064250"/>
          <p14:tracePt t="40059" x="5816600" y="6064250"/>
          <p14:tracePt t="40068" x="5803900" y="6051550"/>
          <p14:tracePt t="40088" x="5791200" y="6051550"/>
          <p14:tracePt t="40108" x="5778500" y="6038850"/>
          <p14:tracePt t="40358" x="5778500" y="6051550"/>
          <p14:tracePt t="40448" x="5765800" y="6051550"/>
          <p14:tracePt t="40478" x="5765800" y="6064250"/>
          <p14:tracePt t="40489" x="5746750" y="6064250"/>
          <p14:tracePt t="40518" x="5734050" y="6083300"/>
          <p14:tracePt t="40538" x="5721350" y="6096000"/>
          <p14:tracePt t="40558" x="5708650" y="6108700"/>
          <p14:tracePt t="41578" x="4654550" y="6178550"/>
          <p14:tracePt t="41668" x="4654550" y="6165850"/>
          <p14:tracePt t="41748" x="4667250" y="6165850"/>
          <p14:tracePt t="41848" x="4667250" y="6153150"/>
          <p14:tracePt t="42018" x="4654550" y="6153150"/>
          <p14:tracePt t="42029" x="4622800" y="6165850"/>
          <p14:tracePt t="42039" x="4610100" y="6165850"/>
          <p14:tracePt t="42049" x="4584700" y="6165850"/>
          <p14:tracePt t="42059" x="4565650" y="6178550"/>
          <p14:tracePt t="42069" x="4540250" y="6178550"/>
          <p14:tracePt t="42079" x="4514850" y="6191250"/>
          <p14:tracePt t="42088" x="4483100" y="6191250"/>
          <p14:tracePt t="42098" x="4470400" y="6203950"/>
          <p14:tracePt t="42108" x="4457700" y="6203950"/>
          <p14:tracePt t="42118" x="4432300" y="6203950"/>
          <p14:tracePt t="42128" x="4400550" y="6203950"/>
          <p14:tracePt t="42138" x="4387850" y="6203950"/>
          <p14:tracePt t="42148" x="4362450" y="6203950"/>
          <p14:tracePt t="42158" x="4330700" y="6203950"/>
          <p14:tracePt t="42168" x="4305300" y="6203950"/>
          <p14:tracePt t="42179" x="4279900" y="6203950"/>
          <p14:tracePt t="42188" x="4260850" y="6203950"/>
          <p14:tracePt t="42198" x="4248150" y="6203950"/>
          <p14:tracePt t="42208" x="4235450" y="6203950"/>
          <p14:tracePt t="42219" x="4222750" y="6203950"/>
          <p14:tracePt t="42238" x="4210050" y="6203950"/>
          <p14:tracePt t="42249" x="4210050" y="6191250"/>
          <p14:tracePt t="42288" x="4191000" y="6191250"/>
          <p14:tracePt t="42318" x="4191000" y="6178550"/>
          <p14:tracePt t="42338" x="4191000" y="6165850"/>
          <p14:tracePt t="42349" x="4210050" y="6153150"/>
          <p14:tracePt t="42358" x="4222750" y="6121400"/>
          <p14:tracePt t="42368" x="4235450" y="6108700"/>
          <p14:tracePt t="42379" x="4235450" y="6096000"/>
          <p14:tracePt t="42388" x="4248150" y="6064250"/>
          <p14:tracePt t="42399" x="4248150" y="6051550"/>
          <p14:tracePt t="42408" x="4248150" y="6038850"/>
          <p14:tracePt t="42418" x="4248150" y="6026150"/>
          <p14:tracePt t="42428" x="4248150" y="6013450"/>
          <p14:tracePt t="42438" x="4260850" y="5994400"/>
          <p14:tracePt t="42448" x="4279900" y="5969000"/>
          <p14:tracePt t="42459" x="4292600" y="5956300"/>
          <p14:tracePt t="42468" x="4318000" y="5911850"/>
          <p14:tracePt t="42478" x="4343400" y="5886450"/>
          <p14:tracePt t="42488" x="4362450" y="5861050"/>
          <p14:tracePt t="42498" x="4387850" y="5829300"/>
          <p14:tracePt t="42508" x="4400550" y="5816600"/>
          <p14:tracePt t="42518" x="4413250" y="5803900"/>
          <p14:tracePt t="42528" x="4432300" y="5791200"/>
          <p14:tracePt t="42538" x="4445000" y="5772150"/>
          <p14:tracePt t="42548" x="4483100" y="5759450"/>
          <p14:tracePt t="42559" x="4527550" y="5734050"/>
          <p14:tracePt t="42569" x="4552950" y="5734050"/>
          <p14:tracePt t="42579" x="4610100" y="5721350"/>
          <p14:tracePt t="42589" x="4667250" y="5708650"/>
          <p14:tracePt t="42598" x="4724400" y="5708650"/>
          <p14:tracePt t="43616" x="7219950" y="6750050"/>
          <p14:tracePt t="43648" x="7232650" y="6762750"/>
          <p14:tracePt t="43659" x="7251700" y="6762750"/>
          <p14:tracePt t="43669" x="7264400" y="6762750"/>
          <p14:tracePt t="43798" x="7251700" y="6762750"/>
          <p14:tracePt t="43818" x="7232650" y="6762750"/>
          <p14:tracePt t="43838" x="7219950" y="6775450"/>
          <p14:tracePt t="43848" x="7207250" y="6775450"/>
          <p14:tracePt t="43859" x="7194550" y="6775450"/>
          <p14:tracePt t="43888" x="7181850" y="6775450"/>
          <p14:tracePt t="43898" x="7162800" y="6775450"/>
          <p14:tracePt t="43938" x="7150100" y="6775450"/>
          <p14:tracePt t="43948" x="7137400" y="6762750"/>
          <p14:tracePt t="43959" x="7124700" y="6762750"/>
          <p14:tracePt t="43968" x="7092950" y="6750050"/>
          <p14:tracePt t="43978" x="7067550" y="6731000"/>
          <p14:tracePt t="43989" x="7029450" y="6718300"/>
          <p14:tracePt t="43998" x="7010400" y="6705600"/>
          <p14:tracePt t="44008" x="6997700" y="6705600"/>
          <p14:tracePt t="44038" x="7010400" y="6705600"/>
          <p14:tracePt t="44058" x="7029450" y="6705600"/>
          <p14:tracePt t="44108" x="7029450" y="6692900"/>
          <p14:tracePt t="44138" x="7042150" y="6692900"/>
          <p14:tracePt t="44178" x="7054850" y="6692900"/>
          <p14:tracePt t="44198" x="7067550" y="6692900"/>
          <p14:tracePt t="44209" x="7067550" y="6680200"/>
          <p14:tracePt t="44228" x="7080250" y="6680200"/>
          <p14:tracePt t="44288" x="7067550" y="6680200"/>
          <p14:tracePt t="44299" x="7054850" y="6680200"/>
          <p14:tracePt t="44308" x="7042150" y="6680200"/>
          <p14:tracePt t="44318" x="6997700" y="6680200"/>
          <p14:tracePt t="44328" x="6927850" y="6692900"/>
          <p14:tracePt t="44338" x="6902450" y="6680200"/>
          <p14:tracePt t="44358" x="6750050" y="6680200"/>
          <p14:tracePt t="44368" x="6680200" y="6661150"/>
          <p14:tracePt t="44379" x="6623050" y="6648450"/>
          <p14:tracePt t="44388" x="6597650" y="6648450"/>
          <p14:tracePt t="44408" x="6584950" y="6648450"/>
          <p14:tracePt t="44438" x="6597650" y="6648450"/>
          <p14:tracePt t="44449" x="6610350" y="6648450"/>
          <p14:tracePt t="44459" x="6623050" y="6648450"/>
          <p14:tracePt t="44469" x="6635750" y="6635750"/>
          <p14:tracePt t="44488" x="6648450" y="6635750"/>
          <p14:tracePt t="44508" x="6667500" y="6635750"/>
          <p14:tracePt t="44519" x="6680200" y="6635750"/>
          <p14:tracePt t="44528" x="6705600" y="6635750"/>
          <p14:tracePt t="44538" x="6737350" y="6635750"/>
          <p14:tracePt t="44548" x="6775450" y="6635750"/>
          <p14:tracePt t="44558" x="6807200" y="6635750"/>
          <p14:tracePt t="44568" x="6832600" y="6635750"/>
          <p14:tracePt t="44658" x="6845300" y="6635750"/>
          <p14:tracePt t="44678" x="6858000" y="6635750"/>
          <p14:tracePt t="44698" x="6870700" y="6635750"/>
          <p14:tracePt t="44718" x="6889750" y="6635750"/>
          <p14:tracePt t="44768" x="6902450" y="6635750"/>
          <p14:tracePt t="45786" x="5829300" y="6578600"/>
          <p14:tracePt t="45804" x="5816600" y="6578600"/>
          <p14:tracePt t="45818" x="5791200" y="6578600"/>
          <p14:tracePt t="45829" x="5778500" y="6578600"/>
          <p14:tracePt t="45838" x="5746750" y="6578600"/>
          <p14:tracePt t="45848" x="5746750" y="6565900"/>
          <p14:tracePt t="45858" x="5721350" y="6565900"/>
          <p14:tracePt t="45878" x="5708650" y="6565900"/>
          <p14:tracePt t="45958" x="5695950" y="6565900"/>
          <p14:tracePt t="45968" x="5676900" y="6553200"/>
          <p14:tracePt t="45988" x="5651500" y="6553200"/>
          <p14:tracePt t="46938" x="5664200" y="6553200"/>
          <p14:tracePt t="46968" x="5664200" y="6540500"/>
          <p14:tracePt t="46978" x="5676900" y="6540500"/>
          <p14:tracePt t="47079" x="5676900" y="6527800"/>
          <p14:tracePt t="48032" x="3276600" y="3041650"/>
          <p14:tracePt t="48041" x="3251200" y="3041650"/>
          <p14:tracePt t="48051" x="3219450" y="3041650"/>
          <p14:tracePt t="49056" x="1778000" y="3873500"/>
          <p14:tracePt t="49065" x="1778000" y="3886200"/>
          <p14:tracePt t="49074" x="1765300" y="3886200"/>
          <p14:tracePt t="49086" x="1765300" y="3898900"/>
          <p14:tracePt t="50103" x="1358900" y="4165600"/>
          <p14:tracePt t="50318" x="1358900" y="4152900"/>
          <p14:tracePt t="50348" x="1358900" y="4133850"/>
          <p14:tracePt t="50458" x="1371600" y="4133850"/>
          <p14:tracePt t="51018" x="1390650" y="4133850"/>
          <p14:tracePt t="51148" x="1403350" y="4133850"/>
          <p14:tracePt t="51158" x="1403350" y="4121150"/>
          <p14:tracePt t="51488" x="1416050" y="4121150"/>
          <p14:tracePt t="51578" x="1428750" y="4121150"/>
          <p14:tracePt t="51608" x="1441450" y="4121150"/>
          <p14:tracePt t="52626" x="1733550" y="4108450"/>
          <p14:tracePt t="52698" x="1752600" y="4108450"/>
          <p14:tracePt t="52728" x="1765300" y="4108450"/>
          <p14:tracePt t="52768" x="1778000" y="4108450"/>
          <p14:tracePt t="52948" x="1790700" y="4108450"/>
          <p14:tracePt t="52988" x="1803400" y="4108450"/>
          <p14:tracePt t="53378" x="1790700" y="4108450"/>
          <p14:tracePt t="54168" x="1790700" y="4121150"/>
          <p14:tracePt t="54228" x="1803400" y="4121150"/>
          <p14:tracePt t="54258" x="1816100" y="4121150"/>
          <p14:tracePt t="54269" x="1847850" y="4121150"/>
          <p14:tracePt t="55286" x="1720850" y="3625850"/>
          <p14:tracePt t="55295" x="1720850" y="3594100"/>
          <p14:tracePt t="55302" x="1733550" y="3581400"/>
          <p14:tracePt t="55316" x="1733550" y="3556000"/>
          <p14:tracePt t="55319" x="1733550" y="3536950"/>
          <p14:tracePt t="55338" x="1733550" y="3524250"/>
          <p14:tracePt t="55348" x="1752600" y="3524250"/>
          <p14:tracePt t="55358" x="1752600" y="3511550"/>
          <p14:tracePt t="55378" x="1752600" y="3498850"/>
          <p14:tracePt t="55398" x="1752600" y="3486150"/>
          <p14:tracePt t="55428" x="1752600" y="3473450"/>
          <p14:tracePt t="55448" x="1752600" y="3454400"/>
          <p14:tracePt t="55458" x="1765300" y="3441700"/>
          <p14:tracePt t="55468" x="1765300" y="3429000"/>
          <p14:tracePt t="55488" x="1765300" y="3416300"/>
          <p14:tracePt t="55548" x="1778000" y="3403600"/>
          <p14:tracePt t="55568" x="1790700" y="3403600"/>
          <p14:tracePt t="55579" x="1803400" y="3384550"/>
          <p14:tracePt t="55588" x="1816100" y="3384550"/>
          <p14:tracePt t="55598" x="1835150" y="3371850"/>
          <p14:tracePt t="55609" x="1847850" y="3359150"/>
          <p14:tracePt t="55618" x="1885950" y="3346450"/>
          <p14:tracePt t="55629" x="1917700" y="3333750"/>
          <p14:tracePt t="55638" x="1943100" y="3321050"/>
          <p14:tracePt t="55649" x="1987550" y="3289300"/>
          <p14:tracePt t="55658" x="2012950" y="3276600"/>
          <p14:tracePt t="55668" x="2038350" y="3251200"/>
          <p14:tracePt t="55678" x="2057400" y="3232150"/>
          <p14:tracePt t="55688" x="2082800" y="3219450"/>
          <p14:tracePt t="55698" x="2095500" y="3206750"/>
          <p14:tracePt t="55708" x="2108200" y="3194050"/>
          <p14:tracePt t="55719" x="2127250" y="3181350"/>
          <p14:tracePt t="55728" x="2139950" y="3181350"/>
          <p14:tracePt t="55738" x="2152650" y="3162300"/>
          <p14:tracePt t="55748" x="2178050" y="3149600"/>
          <p14:tracePt t="55759" x="2222500" y="3149600"/>
          <p14:tracePt t="55768" x="2235200" y="3136900"/>
          <p14:tracePt t="55779" x="2260600" y="3136900"/>
          <p14:tracePt t="55789" x="2292350" y="3136900"/>
          <p14:tracePt t="55808" x="2305050" y="3136900"/>
          <p14:tracePt t="55819" x="2317750" y="3136900"/>
          <p14:tracePt t="55838" x="2330450" y="3136900"/>
          <p14:tracePt t="55849" x="2349500" y="3136900"/>
          <p14:tracePt t="55858" x="2362200" y="3149600"/>
          <p14:tracePt t="55869" x="2387600" y="3149600"/>
          <p14:tracePt t="55878" x="2419350" y="3162300"/>
          <p14:tracePt t="55888" x="2432050" y="3162300"/>
          <p14:tracePt t="55898" x="2457450" y="3181350"/>
          <p14:tracePt t="55909" x="2482850" y="3194050"/>
          <p14:tracePt t="55918" x="2501900" y="3194050"/>
          <p14:tracePt t="55929" x="2527300" y="3206750"/>
          <p14:tracePt t="55938" x="2540000" y="3219450"/>
          <p14:tracePt t="55948" x="2552700" y="3219450"/>
          <p14:tracePt t="55959" x="2571750" y="3219450"/>
          <p14:tracePt t="55978" x="2571750" y="3232150"/>
          <p14:tracePt t="55998" x="2584450" y="3232150"/>
          <p14:tracePt t="56008" x="2584450" y="3251200"/>
          <p14:tracePt t="56028" x="2597150" y="3263900"/>
          <p14:tracePt t="56039" x="2609850" y="3276600"/>
          <p14:tracePt t="56048" x="2622550" y="3289300"/>
          <p14:tracePt t="56059" x="2667000" y="3302000"/>
          <p14:tracePt t="56068" x="2679700" y="3321050"/>
          <p14:tracePt t="56088" x="2692400" y="3321050"/>
          <p14:tracePt t="56098" x="2692400" y="3333750"/>
          <p14:tracePt t="56118" x="2692400" y="3346450"/>
          <p14:tracePt t="56129" x="2692400" y="3359150"/>
          <p14:tracePt t="56138" x="2692400" y="3371850"/>
          <p14:tracePt t="56148" x="2705100" y="3371850"/>
          <p14:tracePt t="56158" x="2705100" y="3384550"/>
          <p14:tracePt t="56178" x="2705100" y="3403600"/>
          <p14:tracePt t="56188" x="2724150" y="3416300"/>
          <p14:tracePt t="56198" x="2724150" y="3429000"/>
          <p14:tracePt t="56218" x="2724150" y="3441700"/>
          <p14:tracePt t="56228" x="2724150" y="3454400"/>
          <p14:tracePt t="56238" x="2724150" y="3473450"/>
          <p14:tracePt t="56248" x="2736850" y="3486150"/>
          <p14:tracePt t="56259" x="2736850" y="3498850"/>
          <p14:tracePt t="56268" x="2736850" y="3524250"/>
          <p14:tracePt t="56279" x="2749550" y="3536950"/>
          <p14:tracePt t="56289" x="2749550" y="3568700"/>
          <p14:tracePt t="56298" x="2749550" y="3594100"/>
          <p14:tracePt t="56308" x="2762250" y="3606800"/>
          <p14:tracePt t="57326" x="2070100" y="4749800"/>
          <p14:tracePt t="57335" x="2057400" y="4749800"/>
          <p14:tracePt t="57341" x="2057400" y="4762500"/>
          <p14:tracePt t="57356" x="2038350" y="4762500"/>
          <p14:tracePt t="57359" x="2025650" y="4775200"/>
          <p14:tracePt t="57369" x="2025650" y="4787900"/>
          <p14:tracePt t="57379" x="2012950" y="4787900"/>
          <p14:tracePt t="57389" x="2000250" y="4800600"/>
          <p14:tracePt t="57399" x="2000250" y="4819650"/>
          <p14:tracePt t="57409" x="1987550" y="4832350"/>
          <p14:tracePt t="57419" x="1987550" y="4845050"/>
          <p14:tracePt t="57429" x="1974850" y="4857750"/>
          <p14:tracePt t="57439" x="1955800" y="4870450"/>
          <p14:tracePt t="57449" x="1955800" y="4889500"/>
          <p14:tracePt t="57459" x="1943100" y="4902200"/>
          <p14:tracePt t="57469" x="1943100" y="4914900"/>
          <p14:tracePt t="57479" x="1930400" y="4940300"/>
          <p14:tracePt t="57489" x="1917700" y="4972050"/>
          <p14:tracePt t="57499" x="1905000" y="4984750"/>
          <p14:tracePt t="57538" x="1873250" y="5010150"/>
          <p14:tracePt t="57549" x="1847850" y="5041900"/>
          <p14:tracePt t="57568" x="1835150" y="5041900"/>
          <p14:tracePt t="57578" x="1816100" y="5054600"/>
          <p14:tracePt t="57588" x="1803400" y="5054600"/>
          <p14:tracePt t="57608" x="1790700" y="5067300"/>
          <p14:tracePt t="57658" x="1790700" y="5054600"/>
          <p14:tracePt t="57678" x="1790700" y="5041900"/>
          <p14:tracePt t="57689" x="1790700" y="5022850"/>
          <p14:tracePt t="57708" x="1790700" y="5010150"/>
          <p14:tracePt t="57719" x="1778000" y="4997450"/>
          <p14:tracePt t="57728" x="1778000" y="4972050"/>
          <p14:tracePt t="57738" x="1778000" y="4940300"/>
          <p14:tracePt t="57748" x="1778000" y="4914900"/>
          <p14:tracePt t="57759" x="1778000" y="4870450"/>
          <p14:tracePt t="57768" x="1778000" y="4800600"/>
          <p14:tracePt t="57779" x="1778000" y="4718050"/>
          <p14:tracePt t="57788" x="1765300" y="4648200"/>
          <p14:tracePt t="57798" x="1765300" y="4597400"/>
          <p14:tracePt t="57808" x="1752600" y="4552950"/>
          <p14:tracePt t="57818" x="1752600" y="4527550"/>
          <p14:tracePt t="57828" x="1733550" y="4457700"/>
          <p14:tracePt t="57838" x="1733550" y="4387850"/>
          <p14:tracePt t="57848" x="1733550" y="4330700"/>
          <p14:tracePt t="57859" x="1733550" y="4305300"/>
          <p14:tracePt t="57868" x="1733550" y="4273550"/>
          <p14:tracePt t="57878" x="1733550" y="4248150"/>
          <p14:tracePt t="57888" x="1733550" y="4222750"/>
          <p14:tracePt t="57898" x="1733550" y="4191000"/>
          <p14:tracePt t="57909" x="1752600" y="4165600"/>
          <p14:tracePt t="57918" x="1752600" y="4133850"/>
          <p14:tracePt t="57928" x="1752600" y="4095750"/>
          <p14:tracePt t="57938" x="1733550" y="4070350"/>
          <p14:tracePt t="57948" x="1733550" y="4051300"/>
          <p14:tracePt t="57958" x="1720850" y="4038600"/>
          <p14:tracePt t="57969" x="1708150" y="4000500"/>
          <p14:tracePt t="57978" x="1708150" y="3968750"/>
          <p14:tracePt t="57988" x="1695450" y="3956050"/>
          <p14:tracePt t="57999" x="1695450" y="3943350"/>
          <p14:tracePt t="58008" x="1695450" y="3930650"/>
          <p14:tracePt t="58038" x="1682750" y="3917950"/>
          <p14:tracePt t="58048" x="1663700" y="3898900"/>
          <p14:tracePt t="58058" x="1651000" y="3873500"/>
          <p14:tracePt t="58069" x="1651000" y="3848100"/>
          <p14:tracePt t="58079" x="1638300" y="3829050"/>
          <p14:tracePt t="58089" x="1638300" y="3816350"/>
          <p14:tracePt t="58098" x="1638300" y="3790950"/>
          <p14:tracePt t="58108" x="1638300" y="3778250"/>
          <p14:tracePt t="58119" x="1638300" y="3759200"/>
          <p14:tracePt t="58128" x="1638300" y="3746500"/>
          <p14:tracePt t="58138" x="1638300" y="3733800"/>
          <p14:tracePt t="58148" x="1638300" y="3708400"/>
          <p14:tracePt t="58158" x="1638300" y="3676650"/>
          <p14:tracePt t="58178" x="1638300" y="3663950"/>
          <p14:tracePt t="58189" x="1638300" y="3651250"/>
          <p14:tracePt t="58199" x="1638300" y="3625850"/>
          <p14:tracePt t="58209" x="1651000" y="3606800"/>
          <p14:tracePt t="58219" x="1651000" y="3581400"/>
          <p14:tracePt t="58228" x="1682750" y="3524250"/>
          <p14:tracePt t="58238" x="1708150" y="3454400"/>
          <p14:tracePt t="58249" x="1733550" y="3429000"/>
          <p14:tracePt t="58258" x="1752600" y="3384550"/>
          <p14:tracePt t="58268" x="1752600" y="3359150"/>
          <p14:tracePt t="58278" x="1765300" y="3346450"/>
          <p14:tracePt t="58289" x="1765300" y="3321050"/>
          <p14:tracePt t="58298" x="1778000" y="3302000"/>
          <p14:tracePt t="58308" x="1790700" y="3289300"/>
          <p14:tracePt t="58319" x="1803400" y="3276600"/>
          <p14:tracePt t="58328" x="1835150" y="3263900"/>
          <p14:tracePt t="58339" x="1873250" y="3232150"/>
          <p14:tracePt t="58348" x="1917700" y="3206750"/>
          <p14:tracePt t="59366" x="3346450" y="3441700"/>
          <p14:tracePt t="59374" x="3371850" y="3454400"/>
          <p14:tracePt t="59381" x="3403600" y="3498850"/>
          <p14:tracePt t="59396" x="3416300" y="3511550"/>
          <p14:tracePt t="59399" x="3429000" y="3524250"/>
          <p14:tracePt t="59409" x="3429000" y="3536950"/>
          <p14:tracePt t="59419" x="3441700" y="3556000"/>
          <p14:tracePt t="59429" x="3441700" y="3568700"/>
          <p14:tracePt t="59448" x="3441700" y="3581400"/>
          <p14:tracePt t="59458" x="3441700" y="3594100"/>
          <p14:tracePt t="59469" x="3441700" y="3625850"/>
          <p14:tracePt t="59478" x="3441700" y="3651250"/>
          <p14:tracePt t="59489" x="3460750" y="3676650"/>
          <p14:tracePt t="59499" x="3460750" y="3708400"/>
          <p14:tracePt t="59508" x="3460750" y="3733800"/>
          <p14:tracePt t="59519" x="3473450" y="3759200"/>
          <p14:tracePt t="59528" x="3498850" y="3790950"/>
          <p14:tracePt t="59538" x="3498850" y="3816350"/>
          <p14:tracePt t="59548" x="3511550" y="3829050"/>
          <p14:tracePt t="59568" x="3511550" y="3848100"/>
          <p14:tracePt t="59578" x="3511550" y="3873500"/>
          <p14:tracePt t="59589" x="3498850" y="3886200"/>
          <p14:tracePt t="59598" x="3498850" y="3898900"/>
          <p14:tracePt t="59608" x="3486150" y="3917950"/>
          <p14:tracePt t="59628" x="3473450" y="3917950"/>
          <p14:tracePt t="59639" x="3473450" y="3930650"/>
          <p14:tracePt t="59649" x="3460750" y="3930650"/>
          <p14:tracePt t="59658" x="3441700" y="3930650"/>
          <p14:tracePt t="59668" x="3429000" y="3943350"/>
          <p14:tracePt t="59678" x="3416300" y="3956050"/>
          <p14:tracePt t="59688" x="3390900" y="3968750"/>
          <p14:tracePt t="59698" x="3359150" y="3981450"/>
          <p14:tracePt t="59708" x="3333750" y="4000500"/>
          <p14:tracePt t="59718" x="3302000" y="4013200"/>
          <p14:tracePt t="59728" x="3289300" y="4013200"/>
          <p14:tracePt t="59738" x="3263900" y="4025900"/>
          <p14:tracePt t="59758" x="3251200" y="4038600"/>
          <p14:tracePt t="59769" x="3238500" y="4038600"/>
          <p14:tracePt t="59778" x="3206750" y="4038600"/>
          <p14:tracePt t="59789" x="3181350" y="4038600"/>
          <p14:tracePt t="59798" x="3136900" y="4051300"/>
          <p14:tracePt t="59809" x="3079750" y="4070350"/>
          <p14:tracePt t="59818" x="3028950" y="4083050"/>
          <p14:tracePt t="59828" x="2984500" y="4108450"/>
          <p14:tracePt t="59838" x="2927350" y="4121150"/>
          <p14:tracePt t="59848" x="2914650" y="4133850"/>
          <p14:tracePt t="59868" x="2901950" y="4133850"/>
          <p14:tracePt t="59888" x="2901950" y="4152900"/>
          <p14:tracePt t="59899" x="2889250" y="4152900"/>
          <p14:tracePt t="59918" x="2876550" y="4152900"/>
          <p14:tracePt t="59929" x="2876550" y="4165600"/>
          <p14:tracePt t="59938" x="2857500" y="4178300"/>
          <p14:tracePt t="59948" x="2844800" y="4191000"/>
          <p14:tracePt t="59958" x="2832100" y="4203700"/>
          <p14:tracePt t="59968" x="2819400" y="4222750"/>
          <p14:tracePt t="59988" x="2806700" y="4222750"/>
          <p14:tracePt t="59999" x="2806700" y="4235450"/>
          <p14:tracePt t="60008" x="2794000" y="4235450"/>
          <p14:tracePt t="60048" x="2794000" y="4248150"/>
          <p14:tracePt t="60068" x="2774950" y="4260850"/>
          <p14:tracePt t="60088" x="2762250" y="4273550"/>
          <p14:tracePt t="60178" x="2762250" y="4292600"/>
          <p14:tracePt t="60208" x="2762250" y="4305300"/>
          <p14:tracePt t="60219" x="2749550" y="4305300"/>
          <p14:tracePt t="60228" x="2749550" y="4318000"/>
          <p14:tracePt t="60238" x="2736850" y="4343400"/>
          <p14:tracePt t="60248" x="2724150" y="4375150"/>
          <p14:tracePt t="60259" x="2705100" y="4413250"/>
          <p14:tracePt t="60268" x="2705100" y="4470400"/>
          <p14:tracePt t="60279" x="2692400" y="4552950"/>
          <p14:tracePt t="60288" x="2705100" y="4622800"/>
          <p14:tracePt t="60299" x="2724150" y="4737100"/>
          <p14:tracePt t="60309" x="2736850" y="4832350"/>
          <p14:tracePt t="60318" x="2736850" y="4870450"/>
          <p14:tracePt t="60328" x="2736850" y="4889500"/>
          <p14:tracePt t="60598" x="2762250" y="4927600"/>
          <p14:tracePt t="60609" x="2806700" y="4927600"/>
          <p14:tracePt t="60619" x="2832100" y="4927600"/>
          <p14:tracePt t="60638" x="2844800" y="4940300"/>
          <p14:tracePt t="60678" x="2857500" y="4953000"/>
          <p14:tracePt t="61655" x="4292600" y="5511800"/>
          <p14:tracePt t="61669" x="4305300" y="5524500"/>
          <p14:tracePt t="62677" x="3429000" y="6026150"/>
          <p14:tracePt t="62693" x="3403600" y="6026150"/>
          <p14:tracePt t="62708" x="3371850" y="6038850"/>
          <p14:tracePt t="63726" x="2038350" y="5911850"/>
          <p14:tracePt t="63734" x="2025650" y="5911850"/>
          <p14:tracePt t="63758" x="2000250" y="5911850"/>
          <p14:tracePt t="63769" x="1987550" y="5911850"/>
          <p14:tracePt t="63779" x="1955800" y="5911850"/>
          <p14:tracePt t="63788" x="1917700" y="5911850"/>
          <p14:tracePt t="63818" x="1860550" y="5899150"/>
          <p14:tracePt t="63829" x="1835150" y="5899150"/>
          <p14:tracePt t="63878" x="1816100" y="5899150"/>
          <p14:tracePt t="63888" x="1803400" y="5899150"/>
          <p14:tracePt t="63898" x="1790700" y="5899150"/>
          <p14:tracePt t="63908" x="1778000" y="5899150"/>
          <p14:tracePt t="63918" x="1765300" y="5899150"/>
          <p14:tracePt t="63958" x="1778000" y="5899150"/>
          <p14:tracePt t="63978" x="1803400" y="5886450"/>
          <p14:tracePt t="63989" x="1835150" y="5886450"/>
          <p14:tracePt t="64068" x="1860550" y="5886450"/>
          <p14:tracePt t="64079" x="1885950" y="5899150"/>
          <p14:tracePt t="64088" x="1917700" y="5899150"/>
          <p14:tracePt t="64098" x="1943100" y="5899150"/>
          <p14:tracePt t="64108" x="1955800" y="5899150"/>
          <p14:tracePt t="64118" x="1974850" y="5911850"/>
          <p14:tracePt t="64138" x="1987550" y="5911850"/>
          <p14:tracePt t="64149" x="2000250" y="5911850"/>
          <p14:tracePt t="64158" x="2012950" y="5911850"/>
          <p14:tracePt t="64168" x="2038350" y="5911850"/>
          <p14:tracePt t="64178" x="2070100" y="5930900"/>
          <p14:tracePt t="64188" x="2082800" y="5930900"/>
          <p14:tracePt t="64199" x="2108200" y="5930900"/>
          <p14:tracePt t="64208" x="2139950" y="5930900"/>
          <p14:tracePt t="64228" x="2152650" y="5930900"/>
          <p14:tracePt t="64258" x="2165350" y="5930900"/>
          <p14:tracePt t="64278" x="2178050" y="5930900"/>
          <p14:tracePt t="64298" x="2197100" y="5930900"/>
          <p14:tracePt t="64408" x="2197100" y="5911850"/>
          <p14:tracePt t="64558" x="2209800" y="5911850"/>
          <p14:tracePt t="64618" x="2222500" y="5930900"/>
          <p14:tracePt t="64628" x="2235200" y="5943600"/>
          <p14:tracePt t="64638" x="2247900" y="5956300"/>
          <p14:tracePt t="64648" x="2279650" y="5969000"/>
          <p14:tracePt t="64658" x="2292350" y="5981700"/>
          <p14:tracePt t="64668" x="2305050" y="5994400"/>
          <p14:tracePt t="64679" x="2317750" y="5994400"/>
          <p14:tracePt t="64698" x="2330450" y="5994400"/>
          <p14:tracePt t="65538" x="2349500" y="5994400"/>
          <p14:tracePt t="65568" x="2362200" y="5994400"/>
          <p14:tracePt t="65588" x="2374900" y="5994400"/>
          <p14:tracePt t="65599" x="2374900" y="6013450"/>
          <p14:tracePt t="66615" x="9385300" y="5429250"/>
          <p14:tracePt t="66620" x="9372600" y="5416550"/>
          <p14:tracePt t="66631" x="9359900" y="5416550"/>
          <p14:tracePt t="66640" x="9359900" y="5397500"/>
          <p14:tracePt t="66678" x="9372600" y="5397500"/>
          <p14:tracePt t="66698" x="9372600" y="5384800"/>
          <p14:tracePt t="66718" x="9372600" y="5372100"/>
          <p14:tracePt t="66728" x="9359900" y="5359400"/>
          <p14:tracePt t="66739" x="9347200" y="5359400"/>
          <p14:tracePt t="66758" x="9334500" y="5359400"/>
          <p14:tracePt t="66818" x="9315450" y="5359400"/>
          <p14:tracePt t="66838" x="9290050" y="5359400"/>
          <p14:tracePt t="66849" x="9264650" y="5359400"/>
          <p14:tracePt t="66858" x="9232900" y="5359400"/>
          <p14:tracePt t="66869" x="9207500" y="5359400"/>
          <p14:tracePt t="66878" x="9124950" y="5372100"/>
          <p14:tracePt t="66889" x="9055100" y="5397500"/>
          <p14:tracePt t="66898" x="8985250" y="5429250"/>
          <p14:tracePt t="66908" x="8928100" y="5454650"/>
          <p14:tracePt t="66918" x="8915400" y="5467350"/>
          <p14:tracePt t="66938" x="8902700" y="5486400"/>
          <p14:tracePt t="66958" x="8890000" y="5486400"/>
          <p14:tracePt t="66978" x="8890000" y="5499100"/>
          <p14:tracePt t="66989" x="8870950" y="5499100"/>
          <p14:tracePt t="66999" x="8870950" y="5511800"/>
          <p14:tracePt t="67009" x="8870950" y="5524500"/>
          <p14:tracePt t="67018" x="8870950" y="5537200"/>
          <p14:tracePt t="67108" x="8870950" y="5549900"/>
          <p14:tracePt t="67198" x="8858250" y="5549900"/>
          <p14:tracePt t="67528" x="8870950" y="5549900"/>
          <p14:tracePt t="67538" x="8870950" y="5568950"/>
          <p14:tracePt t="67608" x="8890000" y="5568950"/>
          <p14:tracePt t="68628" x="8902700" y="5568950"/>
          <p14:tracePt t="71618" x="8890000" y="5581650"/>
          <p14:tracePt t="71638" x="8870950" y="5581650"/>
          <p14:tracePt t="71649" x="8845550" y="5594350"/>
          <p14:tracePt t="71659" x="8801100" y="5638800"/>
          <p14:tracePt t="71668" x="8731250" y="5676900"/>
          <p14:tracePt t="72686" x="7315200" y="6426200"/>
          <p14:tracePt t="72695" x="7334250" y="6413500"/>
          <p14:tracePt t="72703" x="7346950" y="6413500"/>
          <p14:tracePt t="72716" x="7372350" y="6413500"/>
          <p14:tracePt t="72719" x="7404100" y="6413500"/>
          <p14:tracePt t="72738" x="7416800" y="6413500"/>
          <p14:tracePt t="72749" x="7429500" y="6413500"/>
          <p14:tracePt t="72768" x="7442200" y="6413500"/>
          <p14:tracePt t="72788" x="7467600" y="6413500"/>
          <p14:tracePt t="72799" x="7486650" y="6413500"/>
          <p14:tracePt t="72809" x="7524750" y="6413500"/>
          <p14:tracePt t="72818" x="7556500" y="6413500"/>
          <p14:tracePt t="72828" x="7569200" y="6400800"/>
          <p14:tracePt t="72838" x="7594600" y="6400800"/>
          <p14:tracePt t="72848" x="7607300" y="6400800"/>
          <p14:tracePt t="72868" x="7626350" y="6400800"/>
          <p14:tracePt t="72888" x="7639050" y="6413500"/>
          <p14:tracePt t="72899" x="7651750" y="6413500"/>
          <p14:tracePt t="72908" x="7664450" y="6413500"/>
          <p14:tracePt t="72918" x="7689850" y="6413500"/>
          <p14:tracePt t="72938" x="7708900" y="6413500"/>
          <p14:tracePt t="73008" x="7721600" y="6413500"/>
          <p14:tracePt t="73019" x="7747000" y="6413500"/>
          <p14:tracePt t="73028" x="7778750" y="6413500"/>
          <p14:tracePt t="73039" x="7816850" y="6413500"/>
          <p14:tracePt t="73048" x="7848600" y="6413500"/>
          <p14:tracePt t="73068" x="7861300" y="6413500"/>
          <p14:tracePt t="73079" x="7874000" y="6413500"/>
          <p14:tracePt t="73108" x="7899400" y="6413500"/>
          <p14:tracePt t="73119" x="7931150" y="6400800"/>
          <p14:tracePt t="73128" x="7969250" y="6400800"/>
          <p14:tracePt t="73138" x="8013700" y="6388100"/>
          <p14:tracePt t="73148" x="8051800" y="6388100"/>
          <p14:tracePt t="73159" x="8070850" y="6388100"/>
          <p14:tracePt t="73168" x="8108950" y="6369050"/>
          <p14:tracePt t="73178" x="8134350" y="6369050"/>
          <p14:tracePt t="73188" x="8153400" y="6369050"/>
          <p14:tracePt t="73198" x="8178800" y="6356350"/>
          <p14:tracePt t="73208" x="8204200" y="6356350"/>
          <p14:tracePt t="73218" x="8235950" y="6356350"/>
          <p14:tracePt t="73229" x="8293100" y="6356350"/>
          <p14:tracePt t="73268" x="8401050" y="6356350"/>
          <p14:tracePt t="73279" x="8458200" y="6356350"/>
          <p14:tracePt t="73288" x="8470900" y="6356350"/>
          <p14:tracePt t="73298" x="8483600" y="6356350"/>
          <p14:tracePt t="73338" x="8496300" y="6356350"/>
          <p14:tracePt t="73348" x="8528050" y="6356350"/>
          <p14:tracePt t="73359" x="8553450" y="6356350"/>
          <p14:tracePt t="73369" x="8578850" y="6356350"/>
          <p14:tracePt t="73378" x="8597900" y="6356350"/>
          <p14:tracePt t="73388" x="8623300" y="6356350"/>
          <p14:tracePt t="73398" x="8636000" y="6356350"/>
          <p14:tracePt t="73438" x="8648700" y="6356350"/>
          <p14:tracePt t="73449" x="8667750" y="6356350"/>
          <p14:tracePt t="73458" x="8693150" y="6356350"/>
          <p14:tracePt t="73468" x="8718550" y="6356350"/>
          <p14:tracePt t="73478" x="8763000" y="6356350"/>
          <p14:tracePt t="73488" x="8788400" y="6356350"/>
          <p14:tracePt t="73499" x="8832850" y="6356350"/>
          <p14:tracePt t="73508" x="8858250" y="6356350"/>
          <p14:tracePt t="73518" x="8890000" y="6356350"/>
          <p14:tracePt t="73528" x="8915400" y="6356350"/>
          <p14:tracePt t="73538" x="8940800" y="6356350"/>
          <p14:tracePt t="73548" x="8972550" y="6356350"/>
          <p14:tracePt t="73559" x="9010650" y="6356350"/>
          <p14:tracePt t="73568" x="9055100" y="6356350"/>
          <p14:tracePt t="73578" x="9093200" y="6356350"/>
          <p14:tracePt t="73588" x="9175750" y="6356350"/>
          <p14:tracePt t="73598" x="9232900" y="6356350"/>
          <p14:tracePt t="73608" x="9277350" y="6356350"/>
          <p14:tracePt t="73618" x="9302750" y="6343650"/>
          <p14:tracePt t="73628" x="9334500" y="6343650"/>
          <p14:tracePt t="73638" x="9347200" y="6343650"/>
          <p14:tracePt t="73648" x="9372600" y="6343650"/>
          <p14:tracePt t="73659" x="9385300" y="6343650"/>
          <p14:tracePt t="73668" x="9398000" y="6330950"/>
          <p14:tracePt t="73679" x="9429750" y="6330950"/>
          <p14:tracePt t="73698" x="9442450" y="6330950"/>
          <p14:tracePt t="73709" x="9455150" y="6330950"/>
          <p14:tracePt t="73738" x="9467850" y="6330950"/>
          <p14:tracePt t="74756" x="10248900" y="6318250"/>
          <p14:tracePt t="76398" x="10236200" y="6318250"/>
          <p14:tracePt t="76568" x="10217150" y="6318250"/>
          <p14:tracePt t="76588" x="10204450" y="6330950"/>
          <p14:tracePt t="76638" x="10191750" y="6330950"/>
          <p14:tracePt t="77614" x="6051550" y="1276350"/>
          <p14:tracePt t="77625" x="6070600" y="1149350"/>
          <p14:tracePt t="77629" x="6070600" y="1016000"/>
          <p14:tracePt t="78655" x="5067300" y="876300"/>
          <p14:tracePt t="78698" x="5054600" y="889000"/>
          <p14:tracePt t="78709" x="5041900" y="889000"/>
          <p14:tracePt t="78718" x="5029200" y="901700"/>
          <p14:tracePt t="78728" x="5010150" y="914400"/>
          <p14:tracePt t="78808" x="4997450" y="914400"/>
          <p14:tracePt t="78818" x="4984750" y="914400"/>
          <p14:tracePt t="78828" x="4972050" y="927100"/>
          <p14:tracePt t="78838" x="4927600" y="946150"/>
          <p14:tracePt t="78848" x="4914900" y="958850"/>
          <p14:tracePt t="78859" x="4902200" y="958850"/>
          <p14:tracePt t="78878" x="4902200" y="971550"/>
          <p14:tracePt t="78978" x="4914900" y="971550"/>
          <p14:tracePt t="78989" x="4927600" y="958850"/>
          <p14:tracePt t="78998" x="4940300" y="958850"/>
          <p14:tracePt t="79018" x="4972050" y="958850"/>
          <p14:tracePt t="79029" x="4997450" y="958850"/>
          <p14:tracePt t="79038" x="5029200" y="958850"/>
          <p14:tracePt t="79048" x="5067300" y="958850"/>
          <p14:tracePt t="79059" x="5124450" y="958850"/>
          <p14:tracePt t="79069" x="5194300" y="958850"/>
          <p14:tracePt t="79079" x="5251450" y="958850"/>
          <p14:tracePt t="79089" x="5289550" y="958850"/>
          <p14:tracePt t="79098" x="5302250" y="958850"/>
          <p14:tracePt t="79108" x="5346700" y="946150"/>
          <p14:tracePt t="79118" x="5372100" y="946150"/>
          <p14:tracePt t="79128" x="5429250" y="946150"/>
          <p14:tracePt t="79139" x="5473700" y="946150"/>
          <p14:tracePt t="79148" x="5499100" y="946150"/>
          <p14:tracePt t="79158" x="5511800" y="946150"/>
          <p14:tracePt t="79168" x="5524500" y="946150"/>
          <p14:tracePt t="79188" x="5543550" y="946150"/>
          <p14:tracePt t="79198" x="5568950" y="946150"/>
          <p14:tracePt t="79218" x="5581650" y="946150"/>
          <p14:tracePt t="79229" x="5607050" y="958850"/>
          <p14:tracePt t="79238" x="5651500" y="958850"/>
          <p14:tracePt t="79248" x="5676900" y="958850"/>
          <p14:tracePt t="79258" x="5695950" y="971550"/>
          <p14:tracePt t="79288" x="5708650" y="971550"/>
          <p14:tracePt t="79328" x="5708650" y="984250"/>
          <p14:tracePt t="79339" x="5721350" y="984250"/>
          <p14:tracePt t="79348" x="5734050" y="984250"/>
          <p14:tracePt t="79368" x="5746750" y="984250"/>
          <p14:tracePt t="79398" x="5746750" y="996950"/>
          <p14:tracePt t="79409" x="5765800" y="1016000"/>
          <p14:tracePt t="79419" x="5778500" y="1028700"/>
          <p14:tracePt t="79429" x="5791200" y="1041400"/>
          <p14:tracePt t="79438" x="5803900" y="1041400"/>
          <p14:tracePt t="79448" x="5816600" y="1054100"/>
          <p14:tracePt t="79478" x="5816600" y="1066800"/>
          <p14:tracePt t="79489" x="5816600" y="1085850"/>
          <p14:tracePt t="79498" x="5816600" y="1123950"/>
          <p14:tracePt t="79508" x="5816600" y="1149350"/>
          <p14:tracePt t="79519" x="5816600" y="1168400"/>
          <p14:tracePt t="79538" x="5816600" y="1181100"/>
          <p14:tracePt t="79548" x="5829300" y="1219200"/>
          <p14:tracePt t="79578" x="5816600" y="1219200"/>
          <p14:tracePt t="79588" x="5816600" y="1238250"/>
          <p14:tracePt t="79598" x="5803900" y="1238250"/>
          <p14:tracePt t="79608" x="5791200" y="1238250"/>
          <p14:tracePt t="79618" x="5778500" y="1250950"/>
          <p14:tracePt t="79628" x="5765800" y="1263650"/>
          <p14:tracePt t="79638" x="5746750" y="1263650"/>
          <p14:tracePt t="79688" x="5734050" y="1263650"/>
          <p14:tracePt t="79708" x="5721350" y="1263650"/>
          <p14:tracePt t="79718" x="5695950" y="1263650"/>
          <p14:tracePt t="79728" x="5676900" y="1263650"/>
          <p14:tracePt t="80743" x="5956300" y="927100"/>
          <p14:tracePt t="80753" x="5988050" y="946150"/>
          <p14:tracePt t="80759" x="6013450" y="946150"/>
          <p14:tracePt t="80769" x="6038850" y="958850"/>
          <p14:tracePt t="80858" x="6051550" y="958850"/>
          <p14:tracePt t="80868" x="6070600" y="958850"/>
          <p14:tracePt t="80888" x="6083300" y="958850"/>
          <p14:tracePt t="80978" x="6096000" y="958850"/>
          <p14:tracePt t="81058" x="6108700" y="971550"/>
          <p14:tracePt t="81079" x="6121400" y="984250"/>
          <p14:tracePt t="81088" x="6140450" y="984250"/>
          <p14:tracePt t="81098" x="6140450" y="996950"/>
          <p14:tracePt t="81109" x="6153150" y="996950"/>
          <p14:tracePt t="81188" x="6153150" y="1016000"/>
          <p14:tracePt t="81298" x="6140450" y="1016000"/>
          <p14:tracePt t="81368" x="6153150" y="1016000"/>
          <p14:tracePt t="81398" x="6165850" y="1016000"/>
          <p14:tracePt t="81409" x="6178550" y="1016000"/>
          <p14:tracePt t="81419" x="6191250" y="1016000"/>
          <p14:tracePt t="81428" x="6203950" y="1016000"/>
          <p14:tracePt t="81439" x="6235700" y="1028700"/>
          <p14:tracePt t="81449" x="6248400" y="1028700"/>
          <p14:tracePt t="81458" x="6273800" y="1041400"/>
          <p14:tracePt t="81468" x="6305550" y="1054100"/>
          <p14:tracePt t="81488" x="6318250" y="1054100"/>
          <p14:tracePt t="81498" x="6318250" y="1085850"/>
          <p14:tracePt t="81509" x="6318250" y="1111250"/>
          <p14:tracePt t="81518" x="6330950" y="1136650"/>
          <p14:tracePt t="81528" x="6330950" y="1168400"/>
          <p14:tracePt t="81538" x="6330950" y="1193800"/>
          <p14:tracePt t="81548" x="6343650" y="1238250"/>
          <p14:tracePt t="81558" x="6362700" y="1276350"/>
          <p14:tracePt t="81568" x="6362700" y="1289050"/>
          <p14:tracePt t="81578" x="6375400" y="1308100"/>
          <p14:tracePt t="81628" x="6375400" y="1320800"/>
          <p14:tracePt t="81658" x="6362700" y="1320800"/>
          <p14:tracePt t="81818" x="6375400" y="1320800"/>
          <p14:tracePt t="82118" x="6388100" y="1320800"/>
          <p14:tracePt t="82148" x="6413500" y="1320800"/>
          <p14:tracePt t="82159" x="6445250" y="1320800"/>
          <p14:tracePt t="83176" x="7251700" y="1524000"/>
          <p14:tracePt t="83208" x="7264400" y="1543050"/>
          <p14:tracePt t="83219" x="7289800" y="1543050"/>
          <p14:tracePt t="83228" x="7302500" y="1543050"/>
          <p14:tracePt t="83238" x="7346950" y="1543050"/>
          <p14:tracePt t="83248" x="7385050" y="1543050"/>
          <p14:tracePt t="83258" x="7416800" y="1543050"/>
          <p14:tracePt t="83268" x="7454900" y="1543050"/>
          <p14:tracePt t="83278" x="7486650" y="1543050"/>
          <p14:tracePt t="83288" x="7512050" y="1524000"/>
          <p14:tracePt t="83299" x="7556500" y="1524000"/>
          <p14:tracePt t="83309" x="7607300" y="1543050"/>
          <p14:tracePt t="83319" x="7664450" y="1555750"/>
          <p14:tracePt t="83329" x="7689850" y="1555750"/>
          <p14:tracePt t="83339" x="7721600" y="1555750"/>
          <p14:tracePt t="83348" x="7747000" y="1555750"/>
          <p14:tracePt t="83358" x="7759700" y="1555750"/>
          <p14:tracePt t="83438" x="7778750" y="1555750"/>
          <p14:tracePt t="83488" x="7759700" y="1555750"/>
          <p14:tracePt t="83528" x="7747000" y="1555750"/>
          <p14:tracePt t="83578" x="7734300" y="1555750"/>
          <p14:tracePt t="83598" x="7721600" y="1555750"/>
          <p14:tracePt t="83608" x="7708900" y="1555750"/>
          <p14:tracePt t="83628" x="7689850" y="1555750"/>
          <p14:tracePt t="83648" x="7677150" y="1555750"/>
          <p14:tracePt t="83658" x="7664450" y="1555750"/>
          <p14:tracePt t="83678" x="7651750" y="1555750"/>
          <p14:tracePt t="83738" x="7626350" y="1568450"/>
          <p14:tracePt t="83749" x="7581900" y="1568450"/>
          <p14:tracePt t="83758" x="7556500" y="1581150"/>
          <p14:tracePt t="83768" x="7524750" y="1593850"/>
          <p14:tracePt t="83778" x="7467600" y="1625600"/>
          <p14:tracePt t="83788" x="7442200" y="1638300"/>
          <p14:tracePt t="83798" x="7429500" y="1638300"/>
          <p14:tracePt t="83818" x="7404100" y="1651000"/>
          <p14:tracePt t="83828" x="7385050" y="1651000"/>
          <p14:tracePt t="83848" x="7372350" y="1651000"/>
          <p14:tracePt t="83859" x="7372350" y="1663700"/>
          <p14:tracePt t="83869" x="7359650" y="1663700"/>
          <p14:tracePt t="83878" x="7346950" y="1682750"/>
          <p14:tracePt t="83898" x="7334250" y="1682750"/>
          <p14:tracePt t="83918" x="7315200" y="1682750"/>
          <p14:tracePt t="83929" x="7302500" y="1695450"/>
          <p14:tracePt t="83938" x="7289800" y="1695450"/>
          <p14:tracePt t="83958" x="7277100" y="1695450"/>
          <p14:tracePt t="83978" x="7264400" y="1695450"/>
          <p14:tracePt t="83998" x="7264400" y="1708150"/>
          <p14:tracePt t="84009" x="7251700" y="1708150"/>
          <p14:tracePt t="84028" x="7232650" y="1708150"/>
          <p14:tracePt t="84039" x="7219950" y="1708150"/>
          <p14:tracePt t="84058" x="7207250" y="1708150"/>
          <p14:tracePt t="84069" x="7181850" y="1708150"/>
          <p14:tracePt t="84079" x="7162800" y="1720850"/>
          <p14:tracePt t="84098" x="7150100" y="1720850"/>
          <p14:tracePt t="84128" x="7137400" y="1720850"/>
          <p14:tracePt t="84158" x="7124700" y="1720850"/>
          <p14:tracePt t="84178" x="7112000" y="1720850"/>
          <p14:tracePt t="84189" x="7092950" y="1720850"/>
          <p14:tracePt t="84208" x="7080250" y="1720850"/>
          <p14:tracePt t="84238" x="7067550" y="1733550"/>
          <p14:tracePt t="85256" x="6902450" y="1733550"/>
          <p14:tracePt t="85368" x="6889750" y="1733550"/>
          <p14:tracePt t="85418" x="6870700" y="1733550"/>
          <p14:tracePt t="85448" x="6858000" y="1733550"/>
          <p14:tracePt t="85528" x="6845300" y="1733550"/>
          <p14:tracePt t="85539" x="6845300" y="1746250"/>
          <p14:tracePt t="85598" x="6832600" y="1746250"/>
          <p14:tracePt t="85618" x="6819900" y="1746250"/>
          <p14:tracePt t="85638" x="6807200" y="1746250"/>
          <p14:tracePt t="85668" x="6788150" y="1746250"/>
          <p14:tracePt t="85708" x="6775450" y="1746250"/>
          <p14:tracePt t="85728" x="6762750" y="1746250"/>
          <p14:tracePt t="85758" x="6750050" y="1746250"/>
          <p14:tracePt t="85788" x="6737350" y="1746250"/>
          <p14:tracePt t="85808" x="6718300" y="1746250"/>
          <p14:tracePt t="85828" x="6705600" y="1746250"/>
          <p14:tracePt t="93268" x="6692900" y="1746250"/>
          <p14:tracePt t="93279" x="6680200" y="1746250"/>
          <p14:tracePt t="93289" x="6680200" y="1733550"/>
          <p14:tracePt t="93328" x="6667500" y="1733550"/>
          <p14:tracePt t="93368" x="6648450" y="1733550"/>
          <p14:tracePt t="93388" x="6623050" y="1720850"/>
          <p14:tracePt t="93399" x="6610350" y="1720850"/>
          <p14:tracePt t="93408" x="6584950" y="1708150"/>
          <p14:tracePt t="93419" x="6565900" y="1708150"/>
          <p14:tracePt t="93428" x="6553200" y="1708150"/>
          <p14:tracePt t="93438" x="6540500" y="1708150"/>
          <p14:tracePt t="93488" x="6540500" y="1695450"/>
          <p14:tracePt t="93498" x="6527800" y="1695450"/>
          <p14:tracePt t="93518" x="6515100" y="1695450"/>
          <p14:tracePt t="93529" x="6515100" y="1682750"/>
          <p14:tracePt t="93538" x="6496050" y="1682750"/>
          <p14:tracePt t="93568" x="6483350" y="1682750"/>
          <p14:tracePt t="93608" x="6470650" y="1682750"/>
          <p14:tracePt t="93798" x="6457950" y="1663700"/>
          <p14:tracePt t="93808" x="6445250" y="1663700"/>
          <p14:tracePt t="93818" x="6426200" y="1651000"/>
          <p14:tracePt t="93828" x="6400800" y="1651000"/>
          <p14:tracePt t="93839" x="6388100" y="1638300"/>
          <p14:tracePt t="93908" x="6375400" y="1638300"/>
          <p14:tracePt t="93928" x="6362700" y="1638300"/>
          <p14:tracePt t="93939" x="6343650" y="1625600"/>
          <p14:tracePt t="93948" x="6330950" y="1625600"/>
          <p14:tracePt t="93959" x="6318250" y="1625600"/>
          <p14:tracePt t="93968" x="6292850" y="1625600"/>
          <p14:tracePt t="93979" x="6235700" y="1612900"/>
          <p14:tracePt t="93988" x="6191250" y="1593850"/>
          <p14:tracePt t="93998" x="6153150" y="1581150"/>
          <p14:tracePt t="94008" x="6121400" y="1568450"/>
          <p14:tracePt t="94019" x="6083300" y="1555750"/>
          <p14:tracePt t="94029" x="6051550" y="1555750"/>
          <p14:tracePt t="94038" x="6038850" y="1543050"/>
          <p14:tracePt t="94098" x="6026150" y="1543050"/>
          <p14:tracePt t="94118" x="6013450" y="1524000"/>
          <p14:tracePt t="94228" x="6000750" y="1524000"/>
          <p14:tracePt t="94268" x="6000750" y="1511300"/>
          <p14:tracePt t="94338" x="6000750" y="1498600"/>
          <p14:tracePt t="94378" x="6000750" y="1485900"/>
          <p14:tracePt t="94398" x="6000750" y="1473200"/>
          <p14:tracePt t="94418" x="6000750" y="1460500"/>
          <p14:tracePt t="95436" x="6959600" y="1098550"/>
          <p14:tracePt t="95444" x="6985000" y="1111250"/>
          <p14:tracePt t="95452" x="7010400" y="1111250"/>
          <p14:tracePt t="95466" x="7029450" y="1111250"/>
          <p14:tracePt t="95469" x="7054850" y="1123950"/>
          <p14:tracePt t="95488" x="7067550" y="1123950"/>
          <p14:tracePt t="95508" x="7080250" y="1136650"/>
          <p14:tracePt t="95519" x="7092950" y="1136650"/>
          <p14:tracePt t="95528" x="7112000" y="1136650"/>
          <p14:tracePt t="95538" x="7124700" y="1149350"/>
          <p14:tracePt t="95548" x="7137400" y="1149350"/>
          <p14:tracePt t="95558" x="7162800" y="1149350"/>
          <p14:tracePt t="95569" x="7194550" y="1168400"/>
          <p14:tracePt t="95579" x="7207250" y="1168400"/>
          <p14:tracePt t="95589" x="7219950" y="1181100"/>
          <p14:tracePt t="95599" x="7251700" y="1193800"/>
          <p14:tracePt t="95608" x="7289800" y="1193800"/>
          <p14:tracePt t="95619" x="7315200" y="1206500"/>
          <p14:tracePt t="95628" x="7334250" y="1206500"/>
          <p14:tracePt t="95638" x="7346950" y="1206500"/>
          <p14:tracePt t="95648" x="7346950" y="1219200"/>
          <p14:tracePt t="95659" x="7359650" y="1219200"/>
          <p14:tracePt t="95688" x="7359650" y="1238250"/>
          <p14:tracePt t="95699" x="7346950" y="1238250"/>
          <p14:tracePt t="95709" x="7346950" y="1250950"/>
          <p14:tracePt t="95728" x="7346950" y="1263650"/>
          <p14:tracePt t="95739" x="7359650" y="1263650"/>
          <p14:tracePt t="95748" x="7359650" y="1276350"/>
          <p14:tracePt t="95758" x="7346950" y="1276350"/>
          <p14:tracePt t="95778" x="7334250" y="1289050"/>
          <p14:tracePt t="95789" x="7315200" y="1308100"/>
          <p14:tracePt t="95798" x="7289800" y="1333500"/>
          <p14:tracePt t="95809" x="7264400" y="1358900"/>
          <p14:tracePt t="95818" x="7219950" y="1403350"/>
          <p14:tracePt t="95828" x="7207250" y="1416050"/>
          <p14:tracePt t="95848" x="7207250" y="1428750"/>
          <p14:tracePt t="95859" x="7194550" y="1441450"/>
          <p14:tracePt t="95878" x="7194550" y="1460500"/>
          <p14:tracePt t="95888" x="7181850" y="1473200"/>
          <p14:tracePt t="95898" x="7181850" y="1485900"/>
          <p14:tracePt t="95908" x="7150100" y="1498600"/>
          <p14:tracePt t="95918" x="7124700" y="1524000"/>
          <p14:tracePt t="95928" x="7092950" y="1555750"/>
          <p14:tracePt t="95938" x="7080250" y="1581150"/>
          <p14:tracePt t="95948" x="7067550" y="1581150"/>
          <p14:tracePt t="95968" x="7067550" y="1593850"/>
          <p14:tracePt t="95979" x="7054850" y="1593850"/>
          <p14:tracePt t="96008" x="7029450" y="1612900"/>
          <p14:tracePt t="96019" x="7010400" y="1625600"/>
          <p14:tracePt t="96028" x="6972300" y="1651000"/>
          <p14:tracePt t="96039" x="6940550" y="1682750"/>
          <p14:tracePt t="96048" x="6902450" y="1695450"/>
          <p14:tracePt t="96058" x="6870700" y="1720850"/>
          <p14:tracePt t="96068" x="6845300" y="1733550"/>
          <p14:tracePt t="96079" x="6832600" y="1746250"/>
          <p14:tracePt t="96089" x="6807200" y="1765300"/>
          <p14:tracePt t="96099" x="6788150" y="1778000"/>
          <p14:tracePt t="96118" x="6775450" y="1778000"/>
          <p14:tracePt t="96129" x="6762750" y="1790700"/>
          <p14:tracePt t="96138" x="6750050" y="1803400"/>
          <p14:tracePt t="96149" x="6737350" y="1803400"/>
          <p14:tracePt t="96159" x="6718300" y="1803400"/>
          <p14:tracePt t="96168" x="6705600" y="1816100"/>
          <p14:tracePt t="96198" x="6692900" y="1816100"/>
          <p14:tracePt t="96218" x="6692900" y="1835150"/>
          <p14:tracePt t="96229" x="6680200" y="1835150"/>
          <p14:tracePt t="97578" x="6680200" y="1816100"/>
          <p14:tracePt t="98888" x="6692900" y="1816100"/>
          <p14:tracePt t="98899" x="6718300" y="1816100"/>
          <p14:tracePt t="98909" x="6762750" y="1803400"/>
          <p14:tracePt t="98919" x="6788150" y="1803400"/>
          <p14:tracePt t="98948" x="6775450" y="1803400"/>
          <p14:tracePt t="100178" x="6775450" y="1816100"/>
          <p14:tracePt t="100268" x="6788150" y="1816100"/>
          <p14:tracePt t="100308" x="6807200" y="1816100"/>
          <p14:tracePt t="100418" x="6807200" y="1835150"/>
          <p14:tracePt t="101441" x="6762750" y="1847850"/>
          <p14:tracePt t="101838" x="6788150" y="1847850"/>
          <p14:tracePt t="101858" x="6788150" y="1835150"/>
          <p14:tracePt t="101869" x="6807200" y="1835150"/>
          <p14:tracePt t="101888" x="6819900" y="1835150"/>
          <p14:tracePt t="101899" x="6832600" y="1835150"/>
          <p14:tracePt t="101909" x="6845300" y="1816100"/>
          <p14:tracePt t="101918" x="6858000" y="1816100"/>
          <p14:tracePt t="101929" x="6889750" y="1816100"/>
          <p14:tracePt t="101938" x="6915150" y="1790700"/>
          <p14:tracePt t="101948" x="6959600" y="1778000"/>
          <p14:tracePt t="101958" x="6997700" y="1746250"/>
          <p14:tracePt t="101968" x="7029450" y="1720850"/>
          <p14:tracePt t="101978" x="7042150" y="1708150"/>
          <p14:tracePt t="101988" x="7067550" y="1695450"/>
          <p14:tracePt t="101999" x="7092950" y="1682750"/>
          <p14:tracePt t="102008" x="7137400" y="1663700"/>
          <p14:tracePt t="102018" x="7150100" y="1663700"/>
          <p14:tracePt t="102028" x="7194550" y="1663700"/>
          <p14:tracePt t="102038" x="7232650" y="1651000"/>
          <p14:tracePt t="102049" x="7277100" y="1651000"/>
          <p14:tracePt t="102059" x="7289800" y="1651000"/>
          <p14:tracePt t="102068" x="7302500" y="1651000"/>
          <p14:tracePt t="102079" x="7334250" y="1651000"/>
          <p14:tracePt t="102088" x="7372350" y="1638300"/>
          <p14:tracePt t="102098" x="7404100" y="1638300"/>
          <p14:tracePt t="102108" x="7429500" y="1625600"/>
          <p14:tracePt t="102348" x="7442200" y="1625600"/>
          <p14:tracePt t="102359" x="7486650" y="1638300"/>
          <p14:tracePt t="102369" x="7524750" y="1638300"/>
          <p14:tracePt t="102379" x="7556500" y="1638300"/>
          <p14:tracePt t="102408" x="7569200" y="1638300"/>
          <p14:tracePt t="102418" x="7569200" y="1625600"/>
          <p14:tracePt t="102429" x="7581900" y="1625600"/>
          <p14:tracePt t="102439" x="7594600" y="1625600"/>
          <p14:tracePt t="102449" x="7607300" y="1612900"/>
          <p14:tracePt t="102458" x="7639050" y="1593850"/>
          <p14:tracePt t="103478" x="9709150" y="996950"/>
          <p14:tracePt t="103480" x="9772650" y="984250"/>
          <p14:tracePt t="103491" x="9829800" y="984250"/>
          <p14:tracePt t="103499" x="9861550" y="984250"/>
          <p14:tracePt t="103510" x="9886950" y="971550"/>
          <p14:tracePt t="103528" x="9899650" y="971550"/>
          <p14:tracePt t="103548" x="9912350" y="971550"/>
          <p14:tracePt t="103568" x="9931400" y="971550"/>
          <p14:tracePt t="103578" x="9956800" y="971550"/>
          <p14:tracePt t="103588" x="9982200" y="971550"/>
          <p14:tracePt t="103599" x="10039350" y="971550"/>
          <p14:tracePt t="103608" x="10109200" y="971550"/>
          <p14:tracePt t="103618" x="10166350" y="971550"/>
          <p14:tracePt t="103628" x="10248900" y="971550"/>
          <p14:tracePt t="103638" x="10287000" y="971550"/>
          <p14:tracePt t="103678" x="10388600" y="971550"/>
          <p14:tracePt t="103689" x="10414000" y="971550"/>
          <p14:tracePt t="103699" x="10426700" y="971550"/>
          <p14:tracePt t="103708" x="10439400" y="971550"/>
          <p14:tracePt t="103718" x="10458450" y="971550"/>
          <p14:tracePt t="103728" x="10458450" y="984250"/>
          <p14:tracePt t="103778" x="10439400" y="984250"/>
          <p14:tracePt t="103868" x="10426700" y="996950"/>
          <p14:tracePt t="103888" x="10414000" y="1028700"/>
          <p14:tracePt t="103899" x="10401300" y="1041400"/>
          <p14:tracePt t="103908" x="10375900" y="1066800"/>
          <p14:tracePt t="103918" x="10356850" y="1085850"/>
          <p14:tracePt t="103928" x="10344150" y="1111250"/>
          <p14:tracePt t="103938" x="10331450" y="1136650"/>
          <p14:tracePt t="103949" x="10306050" y="1168400"/>
          <p14:tracePt t="103958" x="10274300" y="1193800"/>
          <p14:tracePt t="103969" x="10248900" y="1219200"/>
          <p14:tracePt t="103978" x="10236200" y="1250950"/>
          <p14:tracePt t="103989" x="10217150" y="1263650"/>
          <p14:tracePt t="104718" x="10236200" y="1263650"/>
          <p14:tracePt t="104808" x="10248900" y="1263650"/>
          <p14:tracePt t="104838" x="10261600" y="1263650"/>
          <p14:tracePt t="104918" x="10274300" y="1263650"/>
          <p14:tracePt t="105936" x="11372850" y="1238250"/>
          <p14:tracePt t="105952" x="11385550" y="1238250"/>
          <p14:tracePt t="105968" x="11398250" y="1238250"/>
          <p14:tracePt t="105979" x="11417300" y="1238250"/>
          <p14:tracePt t="105989" x="11430000" y="1238250"/>
          <p14:tracePt t="105998" x="11442700" y="1238250"/>
          <p14:tracePt t="106008" x="11468100" y="1238250"/>
          <p14:tracePt t="106018" x="11480800" y="1238250"/>
          <p14:tracePt t="106028" x="11499850" y="1238250"/>
          <p14:tracePt t="106038" x="11512550" y="1238250"/>
          <p14:tracePt t="106058" x="11525250" y="1238250"/>
          <p14:tracePt t="106069" x="11537950" y="1238250"/>
          <p14:tracePt t="106098" x="11550650" y="1238250"/>
          <p14:tracePt t="106109" x="11569700" y="1238250"/>
          <p14:tracePt t="106118" x="11582400" y="1238250"/>
          <p14:tracePt t="106129" x="11595100" y="1238250"/>
          <p14:tracePt t="106138" x="11607800" y="1219200"/>
          <p14:tracePt t="106148" x="11620500" y="1219200"/>
          <p14:tracePt t="106159" x="11652250" y="1219200"/>
          <p14:tracePt t="106168" x="11664950" y="1219200"/>
          <p14:tracePt t="106178" x="11677650" y="1219200"/>
          <p14:tracePt t="106188" x="11690350" y="1219200"/>
          <p14:tracePt t="106198" x="11722100" y="1219200"/>
          <p14:tracePt t="106209" x="11734800" y="1219200"/>
          <p14:tracePt t="106218" x="11747500" y="1219200"/>
          <p14:tracePt t="106229" x="11760200" y="1206500"/>
          <p14:tracePt t="106239" x="11772900" y="1206500"/>
          <p14:tracePt t="106249" x="11791950" y="1206500"/>
          <p14:tracePt t="106258" x="11804650" y="1206500"/>
          <p14:tracePt t="106268" x="11817350" y="1206500"/>
          <p14:tracePt t="106298" x="11830050" y="1206500"/>
          <p14:tracePt t="106418" x="11817350" y="1206500"/>
          <p14:tracePt t="106429" x="11804650" y="1219200"/>
          <p14:tracePt t="106498" x="11791950" y="1219200"/>
          <p14:tracePt t="106518" x="11760200" y="1219200"/>
          <p14:tracePt t="106529" x="11747500" y="1238250"/>
          <p14:tracePt t="106539" x="11722100" y="1238250"/>
          <p14:tracePt t="106549" x="11703050" y="1238250"/>
          <p14:tracePt t="106558" x="11690350" y="1238250"/>
          <p14:tracePt t="106569" x="11677650" y="1238250"/>
          <p14:tracePt t="106608" x="11664950" y="1238250"/>
          <p14:tracePt t="106619" x="11664950" y="1250950"/>
          <p14:tracePt t="106648" x="11652250" y="1250950"/>
          <p14:tracePt t="106688" x="11639550" y="1250950"/>
          <p14:tracePt t="106728" x="11620500" y="1250950"/>
          <p14:tracePt t="106748" x="11607800" y="1250950"/>
          <p14:tracePt t="106768" x="11595100" y="1250950"/>
          <p14:tracePt t="106779" x="11595100" y="1263650"/>
          <p14:tracePt t="106789" x="11582400" y="1263650"/>
          <p14:tracePt t="106808" x="11569700" y="1263650"/>
          <p14:tracePt t="106818" x="11550650" y="1263650"/>
          <p14:tracePt t="106848" x="11537950" y="1263650"/>
          <p14:tracePt t="106898" x="11525250" y="1263650"/>
          <p14:tracePt t="106928" x="11512550" y="1263650"/>
          <p14:tracePt t="106939" x="11499850" y="1263650"/>
          <p14:tracePt t="106949" x="11480800" y="1263650"/>
          <p14:tracePt t="106958" x="11455400" y="1263650"/>
          <p14:tracePt t="107976" x="10553700" y="1276350"/>
          <p14:tracePt t="107985" x="10541000" y="1289050"/>
          <p14:tracePt t="108008" x="10528300" y="1289050"/>
          <p14:tracePt t="108098" x="10509250" y="1289050"/>
          <p14:tracePt t="108109" x="10496550" y="1289050"/>
          <p14:tracePt t="108198" x="10483850" y="1289050"/>
          <p14:tracePt t="108228" x="10471150" y="1289050"/>
          <p14:tracePt t="108638" x="10458450" y="1289050"/>
          <p14:tracePt t="108649" x="10439400" y="1289050"/>
          <p14:tracePt t="108688" x="10426700" y="1289050"/>
          <p14:tracePt t="108708" x="10414000" y="1289050"/>
          <p14:tracePt t="108738" x="10401300" y="1289050"/>
          <p14:tracePt t="108778" x="10388600" y="1289050"/>
          <p14:tracePt t="108818" x="10375900" y="1276350"/>
          <p14:tracePt t="108829" x="10344150" y="1276350"/>
          <p14:tracePt t="108839" x="10331450" y="1276350"/>
          <p14:tracePt t="108848" x="10306050" y="1263650"/>
          <p14:tracePt t="109158" x="10306050" y="1250950"/>
          <p14:tracePt t="109518" x="10318750" y="1250950"/>
          <p14:tracePt t="109668" x="10318750" y="1238250"/>
          <p14:tracePt t="109798" x="10318750" y="1219200"/>
          <p14:tracePt t="110168" x="10274300" y="1219200"/>
          <p14:tracePt t="110178" x="10261600" y="1219200"/>
          <p14:tracePt t="110189" x="10248900" y="1219200"/>
          <p14:tracePt t="110198" x="10236200" y="1219200"/>
          <p14:tracePt t="110209" x="10217150" y="1219200"/>
          <p14:tracePt t="110218" x="10191750" y="1238250"/>
          <p14:tracePt t="110229" x="10153650" y="1250950"/>
          <p14:tracePt t="110239" x="10039350" y="1276350"/>
          <p14:tracePt t="110248" x="9899650" y="1320800"/>
          <p14:tracePt t="110258" x="9759950" y="1358900"/>
          <p14:tracePt t="110269" x="9652000" y="1390650"/>
          <p14:tracePt t="110279" x="9556750" y="1428750"/>
          <p14:tracePt t="110288" x="9372600" y="1498600"/>
          <p14:tracePt t="110298" x="9277350" y="1543050"/>
          <p14:tracePt t="110308" x="9194800" y="1568450"/>
          <p14:tracePt t="110318" x="9124950" y="1593850"/>
          <p14:tracePt t="110329" x="9080500" y="1612900"/>
          <p14:tracePt t="110339" x="9042400" y="1625600"/>
          <p14:tracePt t="110349" x="8997950" y="1638300"/>
          <p14:tracePt t="110358" x="8953500" y="1638300"/>
          <p14:tracePt t="110369" x="8902700" y="1638300"/>
          <p14:tracePt t="110379" x="8832850" y="1638300"/>
          <p14:tracePt t="110388" x="8731250" y="1651000"/>
          <p14:tracePt t="110398" x="8540750" y="1651000"/>
          <p14:tracePt t="110408" x="8388350" y="1663700"/>
          <p14:tracePt t="110419" x="8191500" y="1663700"/>
          <p14:tracePt t="110428" x="8083550" y="1682750"/>
          <p14:tracePt t="110439" x="7931150" y="1695450"/>
          <p14:tracePt t="110448" x="7759700" y="1708150"/>
          <p14:tracePt t="110459" x="7639050" y="1720850"/>
          <p14:tracePt t="110468" x="7556500" y="1720850"/>
          <p14:tracePt t="110478" x="7499350" y="1733550"/>
          <p14:tracePt t="110488" x="7467600" y="1733550"/>
          <p14:tracePt t="110499" x="7404100" y="1733550"/>
          <p14:tracePt t="110508" x="7346950" y="1733550"/>
          <p14:tracePt t="110518" x="7277100" y="1733550"/>
          <p14:tracePt t="110529" x="7232650" y="1733550"/>
          <p14:tracePt t="110538" x="7181850" y="1733550"/>
          <p14:tracePt t="110549" x="7112000" y="1720850"/>
          <p14:tracePt t="110558" x="7067550" y="1720850"/>
          <p14:tracePt t="110568" x="7042150" y="1720850"/>
          <p14:tracePt t="110578" x="7029450" y="1720850"/>
          <p14:tracePt t="110668" x="7010400" y="1720850"/>
          <p14:tracePt t="110698" x="6997700" y="1720850"/>
          <p14:tracePt t="110708" x="6985000" y="1720850"/>
          <p14:tracePt t="110728" x="6959600" y="1720850"/>
          <p14:tracePt t="110739" x="6940550" y="1720850"/>
          <p14:tracePt t="110749" x="6915150" y="1720850"/>
          <p14:tracePt t="110758" x="6870700" y="1733550"/>
          <p14:tracePt t="110769" x="6832600" y="1733550"/>
          <p14:tracePt t="110778" x="6788150" y="1746250"/>
          <p14:tracePt t="110788" x="6762750" y="1746250"/>
          <p14:tracePt t="110798" x="6705600" y="1746250"/>
          <p14:tracePt t="110808" x="6648450" y="1765300"/>
          <p14:tracePt t="110819" x="6597650" y="1765300"/>
          <p14:tracePt t="110828" x="6527800" y="1765300"/>
          <p14:tracePt t="110838" x="6457950" y="1765300"/>
          <p14:tracePt t="111856" x="7385050" y="4000500"/>
          <p14:tracePt t="111885" x="7385050" y="3981450"/>
          <p14:tracePt t="111898" x="7372350" y="3981450"/>
          <p14:tracePt t="111918" x="7385050" y="3981450"/>
          <p14:tracePt t="111928" x="7416800" y="3981450"/>
          <p14:tracePt t="111939" x="7467600" y="4000500"/>
          <p14:tracePt t="111948" x="7512050" y="4000500"/>
          <p14:tracePt t="111958" x="7556500" y="4013200"/>
          <p14:tracePt t="111968" x="7594600" y="4013200"/>
          <p14:tracePt t="111978" x="7607300" y="4013200"/>
          <p14:tracePt t="112048" x="7626350" y="4025900"/>
          <p14:tracePt t="112059" x="7639050" y="4025900"/>
          <p14:tracePt t="112068" x="7664450" y="4038600"/>
          <p14:tracePt t="112079" x="7708900" y="4051300"/>
          <p14:tracePt t="112089" x="7759700" y="4095750"/>
          <p14:tracePt t="112099" x="7816850" y="4121150"/>
          <p14:tracePt t="112109" x="7874000" y="4152900"/>
          <p14:tracePt t="112118" x="7969250" y="4203700"/>
          <p14:tracePt t="112128" x="8039100" y="4273550"/>
          <p14:tracePt t="112139" x="8108950" y="4330700"/>
          <p14:tracePt t="112148" x="8153400" y="4356100"/>
          <p14:tracePt t="112159" x="8166100" y="4387850"/>
          <p14:tracePt t="112168" x="8178800" y="4400550"/>
          <p14:tracePt t="112178" x="8191500" y="4425950"/>
          <p14:tracePt t="112198" x="8191500" y="4445000"/>
          <p14:tracePt t="112209" x="8191500" y="4457700"/>
          <p14:tracePt t="112238" x="8191500" y="4470400"/>
          <p14:tracePt t="112258" x="8204200" y="4470400"/>
          <p14:tracePt t="112298" x="8223250" y="4470400"/>
          <p14:tracePt t="112318" x="8235950" y="4483100"/>
          <p14:tracePt t="112338" x="8248650" y="4483100"/>
          <p14:tracePt t="112358" x="8261350" y="4483100"/>
          <p14:tracePt t="112368" x="8274050" y="4483100"/>
          <p14:tracePt t="112379" x="8305800" y="4483100"/>
          <p14:tracePt t="112388" x="8331200" y="4495800"/>
          <p14:tracePt t="112398" x="8375650" y="4495800"/>
          <p14:tracePt t="112408" x="8388350" y="4495800"/>
          <p14:tracePt t="112418" x="8401050" y="4495800"/>
          <p14:tracePt t="112428" x="8413750" y="4495800"/>
          <p14:tracePt t="112448" x="8426450" y="4495800"/>
          <p14:tracePt t="112478" x="8445500" y="4495800"/>
          <p14:tracePt t="112489" x="8458200" y="4495800"/>
          <p14:tracePt t="112498" x="8458200" y="4483100"/>
          <p14:tracePt t="112509" x="8470900" y="4483100"/>
          <p14:tracePt t="112538" x="8483600" y="4483100"/>
          <p14:tracePt t="112638" x="8496300" y="4483100"/>
          <p14:tracePt t="112778" x="8496300" y="4470400"/>
          <p14:tracePt t="113138" x="8515350" y="4470400"/>
          <p14:tracePt t="113158" x="8528050" y="4470400"/>
          <p14:tracePt t="113168" x="8540750" y="4470400"/>
          <p14:tracePt t="113178" x="8553450" y="4470400"/>
          <p14:tracePt t="114197" x="9499600" y="4565650"/>
          <p14:tracePt t="114358" x="9512300" y="4565650"/>
          <p14:tracePt t="114438" x="9525000" y="4565650"/>
          <p14:tracePt t="114449" x="9556750" y="4565650"/>
          <p14:tracePt t="114458" x="9569450" y="4565650"/>
          <p14:tracePt t="114469" x="9594850" y="4578350"/>
          <p14:tracePt t="114479" x="9620250" y="4578350"/>
          <p14:tracePt t="114588" x="9639300" y="4578350"/>
          <p14:tracePt t="114628" x="9652000" y="4578350"/>
          <p14:tracePt t="114648" x="9652000" y="4597400"/>
          <p14:tracePt t="114659" x="9664700" y="4597400"/>
          <p14:tracePt t="114688" x="9677400" y="4597400"/>
          <p14:tracePt t="114699" x="9690100" y="4597400"/>
          <p14:tracePt t="114718" x="9709150" y="4610100"/>
          <p14:tracePt t="114738" x="9721850" y="4610100"/>
          <p14:tracePt t="114758" x="9734550" y="4610100"/>
          <p14:tracePt t="114778" x="9747250" y="4610100"/>
          <p14:tracePt t="114798" x="9759950" y="4610100"/>
          <p14:tracePt t="114818" x="9772650" y="4610100"/>
          <p14:tracePt t="114828" x="9791700" y="4622800"/>
          <p14:tracePt t="114838" x="9817100" y="4622800"/>
          <p14:tracePt t="114848" x="9842500" y="4622800"/>
          <p14:tracePt t="114859" x="9861550" y="4622800"/>
          <p14:tracePt t="114918" x="9861550" y="4635500"/>
          <p14:tracePt t="114948" x="9874250" y="4648200"/>
          <p14:tracePt t="114959" x="9886950" y="4648200"/>
          <p14:tracePt t="114969" x="9899650" y="4648200"/>
          <p14:tracePt t="114978" x="9912350" y="4648200"/>
          <p14:tracePt t="114988" x="9944100" y="4648200"/>
          <p14:tracePt t="115008" x="9956800" y="4648200"/>
          <p14:tracePt t="115028" x="9969500" y="4648200"/>
          <p14:tracePt t="115048" x="9969500" y="4667250"/>
          <p14:tracePt t="115059" x="9982200" y="4667250"/>
          <p14:tracePt t="115068" x="9994900" y="4667250"/>
          <p14:tracePt t="115088" x="10013950" y="4679950"/>
          <p14:tracePt t="115098" x="10039350" y="4679950"/>
          <p14:tracePt t="115109" x="10052050" y="4679950"/>
          <p14:tracePt t="115119" x="10064750" y="4679950"/>
          <p14:tracePt t="115128" x="10064750" y="4692650"/>
          <p14:tracePt t="115139" x="10083800" y="4692650"/>
          <p14:tracePt t="115148" x="10096500" y="4705350"/>
          <p14:tracePt t="115159" x="10121900" y="4705350"/>
          <p14:tracePt t="115168" x="10153650" y="4718050"/>
          <p14:tracePt t="115198" x="10217150" y="4737100"/>
          <p14:tracePt t="115209" x="10318750" y="4749800"/>
          <p14:tracePt t="115218" x="10344150" y="4762500"/>
          <p14:tracePt t="115228" x="10375900" y="4762500"/>
          <p14:tracePt t="116246" x="10718800" y="4800600"/>
          <p14:tracePt t="118558" x="10693400" y="4775200"/>
          <p14:tracePt t="118569" x="10661650" y="4737100"/>
          <p14:tracePt t="118578" x="10648950" y="4718050"/>
          <p14:tracePt t="119909" x="5676900" y="469900"/>
          <p14:tracePt t="119921" x="5765800" y="749300"/>
          <p14:tracePt t="119930" x="5918200" y="1193800"/>
          <p14:tracePt t="119940" x="6070600" y="1460500"/>
          <p14:tracePt t="119949" x="6140450" y="1568450"/>
          <p14:tracePt t="119959" x="6140450" y="1581150"/>
          <p14:tracePt t="119969" x="6165850" y="1612900"/>
          <p14:tracePt t="119979" x="6178550" y="1625600"/>
          <p14:tracePt t="119988" x="6191250" y="1625600"/>
          <p14:tracePt t="120038" x="6191250" y="1638300"/>
          <p14:tracePt t="120058" x="6191250" y="1651000"/>
          <p14:tracePt t="120168" x="6203950" y="1651000"/>
          <p14:tracePt t="120188" x="6223000" y="1651000"/>
          <p14:tracePt t="120198" x="6223000" y="1638300"/>
          <p14:tracePt t="120338" x="6223000" y="1625600"/>
          <p14:tracePt t="120438" x="6223000" y="1612900"/>
          <p14:tracePt t="120468" x="6223000" y="1593850"/>
          <p14:tracePt t="120648" x="6203950" y="1581150"/>
          <p14:tracePt t="120659" x="6191250" y="1543050"/>
          <p14:tracePt t="120669" x="6153150" y="1485900"/>
          <p14:tracePt t="120679" x="6108700" y="1416050"/>
          <p14:tracePt t="120688" x="6083300" y="1371600"/>
          <p14:tracePt t="121706" x="7639050" y="1085850"/>
          <p14:tracePt t="121738" x="7639050" y="1098550"/>
          <p14:tracePt t="121749" x="7639050" y="1111250"/>
          <p14:tracePt t="121759" x="7626350" y="1123950"/>
          <p14:tracePt t="121778" x="7639050" y="1136650"/>
          <p14:tracePt t="121788" x="7639050" y="1168400"/>
          <p14:tracePt t="121798" x="7651750" y="1193800"/>
          <p14:tracePt t="121809" x="7677150" y="1206500"/>
          <p14:tracePt t="121819" x="7689850" y="1219200"/>
          <p14:tracePt t="121829" x="7708900" y="1238250"/>
          <p14:tracePt t="121838" x="7721600" y="1250950"/>
          <p14:tracePt t="121849" x="7747000" y="1263650"/>
          <p14:tracePt t="121858" x="7778750" y="1276350"/>
          <p14:tracePt t="121868" x="7804150" y="1289050"/>
          <p14:tracePt t="121878" x="7829550" y="1308100"/>
          <p14:tracePt t="121889" x="7861300" y="1320800"/>
          <p14:tracePt t="121898" x="7874000" y="1320800"/>
          <p14:tracePt t="121909" x="7886700" y="1320800"/>
          <p14:tracePt t="121968" x="7874000" y="1320800"/>
          <p14:tracePt t="121998" x="7861300" y="1320800"/>
          <p14:tracePt t="122008" x="7848600" y="1333500"/>
          <p14:tracePt t="122018" x="7829550" y="1333500"/>
          <p14:tracePt t="122038" x="7816850" y="1333500"/>
          <p14:tracePt t="122049" x="7816850" y="1346200"/>
          <p14:tracePt t="122079" x="7804150" y="1346200"/>
          <p14:tracePt t="122108" x="7791450" y="1358900"/>
          <p14:tracePt t="122128" x="7778750" y="1358900"/>
          <p14:tracePt t="122138" x="7747000" y="1371600"/>
          <p14:tracePt t="122148" x="7734300" y="1371600"/>
          <p14:tracePt t="122158" x="7721600" y="1371600"/>
          <p14:tracePt t="122168" x="7689850" y="1371600"/>
          <p14:tracePt t="122178" x="7677150" y="1371600"/>
          <p14:tracePt t="122198" x="7664450" y="1371600"/>
          <p14:tracePt t="122218" x="7651750" y="1371600"/>
          <p14:tracePt t="122268" x="7639050" y="1371600"/>
          <p14:tracePt t="122279" x="7626350" y="1371600"/>
          <p14:tracePt t="122288" x="7607300" y="1371600"/>
          <p14:tracePt t="122299" x="7581900" y="1390650"/>
          <p14:tracePt t="122309" x="7556500" y="1390650"/>
          <p14:tracePt t="122319" x="7537450" y="1390650"/>
          <p14:tracePt t="122329" x="7512050" y="1390650"/>
          <p14:tracePt t="122338" x="7486650" y="1390650"/>
          <p14:tracePt t="122349" x="7467600" y="1390650"/>
          <p14:tracePt t="122359" x="7429500" y="1371600"/>
          <p14:tracePt t="122369" x="7416800" y="1371600"/>
          <p14:tracePt t="122379" x="7372350" y="1371600"/>
          <p14:tracePt t="122388" x="7359650" y="1371600"/>
          <p14:tracePt t="122398" x="7315200" y="1371600"/>
          <p14:tracePt t="122408" x="7289800" y="1371600"/>
          <p14:tracePt t="122418" x="7264400" y="1371600"/>
          <p14:tracePt t="122428" x="7219950" y="1390650"/>
          <p14:tracePt t="122438" x="7181850" y="1390650"/>
          <p14:tracePt t="122448" x="7150100" y="1390650"/>
          <p14:tracePt t="122458" x="7092950" y="1390650"/>
          <p14:tracePt t="122468" x="7067550" y="1390650"/>
          <p14:tracePt t="122478" x="7029450" y="1390650"/>
          <p14:tracePt t="122488" x="7010400" y="1390650"/>
          <p14:tracePt t="122498" x="6997700" y="1390650"/>
          <p14:tracePt t="122548" x="6985000" y="1390650"/>
          <p14:tracePt t="122658" x="7029450" y="1390650"/>
          <p14:tracePt t="122669" x="7054850" y="1390650"/>
          <p14:tracePt t="122678" x="7092950" y="1390650"/>
          <p14:tracePt t="122688" x="7124700" y="1390650"/>
          <p14:tracePt t="122698" x="7150100" y="1390650"/>
          <p14:tracePt t="122709" x="7181850" y="1390650"/>
          <p14:tracePt t="122718" x="7207250" y="1390650"/>
          <p14:tracePt t="122728" x="7219950" y="1390650"/>
          <p14:tracePt t="123746" x="7677150" y="1460500"/>
          <p14:tracePt t="123776" x="7677150" y="1473200"/>
          <p14:tracePt t="123808" x="7689850" y="1473200"/>
          <p14:tracePt t="123838" x="7708900" y="1473200"/>
          <p14:tracePt t="123858" x="7721600" y="1473200"/>
          <p14:tracePt t="123878" x="7734300" y="1473200"/>
          <p14:tracePt t="123928" x="7747000" y="1473200"/>
          <p14:tracePt t="123938" x="7759700" y="1485900"/>
          <p14:tracePt t="123949" x="7778750" y="1485900"/>
          <p14:tracePt t="123968" x="7791450" y="1485900"/>
          <p14:tracePt t="124048" x="7778750" y="1485900"/>
          <p14:tracePt t="124088" x="7759700" y="1485900"/>
          <p14:tracePt t="124118" x="7747000" y="1485900"/>
          <p14:tracePt t="124128" x="7734300" y="1485900"/>
          <p14:tracePt t="124218" x="7734300" y="1498600"/>
          <p14:tracePt t="124229" x="7721600" y="1498600"/>
          <p14:tracePt t="124388" x="7708900" y="1498600"/>
          <p14:tracePt t="124588" x="7689850" y="1498600"/>
          <p14:tracePt t="124728" x="7677150" y="1498600"/>
          <p14:tracePt t="124798" x="7664450" y="1498600"/>
          <p14:tracePt t="124818" x="7651750" y="1498600"/>
          <p14:tracePt t="124828" x="7639050" y="1498600"/>
          <p14:tracePt t="124848" x="7626350" y="1498600"/>
          <p14:tracePt t="125865" x="6997700" y="1568450"/>
          <p14:tracePt t="125874" x="6997700" y="1581150"/>
          <p14:tracePt t="125880" x="6985000" y="1581150"/>
          <p14:tracePt t="125896" x="6972300" y="1581150"/>
          <p14:tracePt t="125899" x="6959600" y="1581150"/>
          <p14:tracePt t="125909" x="6940550" y="1581150"/>
          <p14:tracePt t="125919" x="6927850" y="1581150"/>
          <p14:tracePt t="125929" x="6902450" y="1593850"/>
          <p14:tracePt t="125939" x="6889750" y="1593850"/>
          <p14:tracePt t="125949" x="6870700" y="1593850"/>
          <p14:tracePt t="125959" x="6845300" y="1593850"/>
          <p14:tracePt t="125969" x="6832600" y="1593850"/>
          <p14:tracePt t="126188" x="6819900" y="1593850"/>
          <p14:tracePt t="126208" x="6819900" y="1612900"/>
          <p14:tracePt t="126219" x="6807200" y="1612900"/>
          <p14:tracePt t="126228" x="6775450" y="1612900"/>
          <p14:tracePt t="126238" x="6762750" y="1612900"/>
          <p14:tracePt t="126248" x="6737350" y="1612900"/>
          <p14:tracePt t="126258" x="6705600" y="1625600"/>
          <p14:tracePt t="126269" x="6680200" y="1638300"/>
          <p14:tracePt t="126279" x="6648450" y="1651000"/>
          <p14:tracePt t="126289" x="6635750" y="1651000"/>
          <p14:tracePt t="126298" x="6635750" y="1663700"/>
          <p14:tracePt t="126318" x="6623050" y="1663700"/>
          <p14:tracePt t="126378" x="6610350" y="1663700"/>
          <p14:tracePt t="126398" x="6610350" y="1682750"/>
          <p14:tracePt t="126478" x="6597650" y="1682750"/>
          <p14:tracePt t="126508" x="6584950" y="1682750"/>
          <p14:tracePt t="126518" x="6565900" y="1682750"/>
          <p14:tracePt t="126538" x="6553200" y="1682750"/>
          <p14:tracePt t="126548" x="6540500" y="1682750"/>
          <p14:tracePt t="126568" x="6527800" y="1682750"/>
          <p14:tracePt t="126579" x="6515100" y="1682750"/>
          <p14:tracePt t="126589" x="6496050" y="1682750"/>
          <p14:tracePt t="126599" x="6470650" y="1682750"/>
          <p14:tracePt t="126608" x="6445250" y="1682750"/>
          <p14:tracePt t="126618" x="6413500" y="1682750"/>
          <p14:tracePt t="126628" x="6400800" y="1682750"/>
          <p14:tracePt t="126638" x="6375400" y="1682750"/>
          <p14:tracePt t="126648" x="6343650" y="1682750"/>
          <p14:tracePt t="126658" x="6318250" y="1682750"/>
          <p14:tracePt t="126668" x="6292850" y="1663700"/>
          <p14:tracePt t="126678" x="6261100" y="1663700"/>
          <p14:tracePt t="126688" x="6235700" y="1663700"/>
          <p14:tracePt t="126698" x="6203950" y="1651000"/>
          <p14:tracePt t="126708" x="6191250" y="1651000"/>
          <p14:tracePt t="126758" x="6178550" y="1651000"/>
          <p14:tracePt t="126768" x="6178550" y="1638300"/>
          <p14:tracePt t="126778" x="6165850" y="1638300"/>
          <p14:tracePt t="126788" x="6153150" y="1612900"/>
          <p14:tracePt t="126798" x="6121400" y="1593850"/>
          <p14:tracePt t="126809" x="6083300" y="1568450"/>
          <p14:tracePt t="126819" x="6051550" y="1555750"/>
          <p14:tracePt t="126828" x="6038850" y="1511300"/>
          <p14:tracePt t="126839" x="6013450" y="1473200"/>
          <p14:tracePt t="126848" x="6000750" y="1403350"/>
          <p14:tracePt t="126859" x="6000750" y="1289050"/>
          <p14:tracePt t="126868" x="6000750" y="1149350"/>
          <p14:tracePt t="126878" x="6000750" y="1066800"/>
          <p14:tracePt t="126889" x="6000750" y="958850"/>
          <p14:tracePt t="127906" x="8039100" y="736600"/>
          <p14:tracePt t="127915" x="8051800" y="749300"/>
          <p14:tracePt t="127922" x="8070850" y="774700"/>
          <p14:tracePt t="127936" x="8083550" y="774700"/>
          <p14:tracePt t="127940" x="8083550" y="793750"/>
          <p14:tracePt t="127949" x="8096250" y="806450"/>
          <p14:tracePt t="127968" x="8108950" y="806450"/>
          <p14:tracePt t="127979" x="8108950" y="819150"/>
          <p14:tracePt t="127988" x="8121650" y="831850"/>
          <p14:tracePt t="127998" x="8121650" y="844550"/>
          <p14:tracePt t="128008" x="8134350" y="876300"/>
          <p14:tracePt t="128019" x="8134350" y="889000"/>
          <p14:tracePt t="128029" x="8153400" y="914400"/>
          <p14:tracePt t="128039" x="8153400" y="927100"/>
          <p14:tracePt t="128048" x="8153400" y="946150"/>
          <p14:tracePt t="128058" x="8134350" y="946150"/>
          <p14:tracePt t="128068" x="8134350" y="958850"/>
          <p14:tracePt t="128079" x="8134350" y="971550"/>
          <p14:tracePt t="128098" x="8121650" y="984250"/>
          <p14:tracePt t="128109" x="8121650" y="996950"/>
          <p14:tracePt t="128119" x="8121650" y="1016000"/>
          <p14:tracePt t="128129" x="8121650" y="1041400"/>
          <p14:tracePt t="128138" x="8108950" y="1066800"/>
          <p14:tracePt t="128148" x="8096250" y="1085850"/>
          <p14:tracePt t="128158" x="8083550" y="1085850"/>
          <p14:tracePt t="128168" x="8051800" y="1098550"/>
          <p14:tracePt t="128178" x="8001000" y="1111250"/>
          <p14:tracePt t="128188" x="7943850" y="1136650"/>
          <p14:tracePt t="128198" x="7874000" y="1168400"/>
          <p14:tracePt t="128208" x="7804150" y="1206500"/>
          <p14:tracePt t="128219" x="7759700" y="1219200"/>
          <p14:tracePt t="128229" x="7721600" y="1250950"/>
          <p14:tracePt t="128268" x="7708900" y="1250950"/>
          <p14:tracePt t="128288" x="7677150" y="1250950"/>
          <p14:tracePt t="128298" x="7664450" y="1263650"/>
          <p14:tracePt t="128309" x="7626350" y="1263650"/>
          <p14:tracePt t="128318" x="7607300" y="1263650"/>
          <p14:tracePt t="128328" x="7556500" y="1276350"/>
          <p14:tracePt t="128339" x="7486650" y="1308100"/>
          <p14:tracePt t="128349" x="7442200" y="1320800"/>
          <p14:tracePt t="128358" x="7416800" y="1333500"/>
          <p14:tracePt t="128368" x="7404100" y="1346200"/>
          <p14:tracePt t="128379" x="7385050" y="1358900"/>
          <p14:tracePt t="128389" x="7385050" y="1371600"/>
          <p14:tracePt t="128398" x="7372350" y="1390650"/>
          <p14:tracePt t="128418" x="7372350" y="1403350"/>
          <p14:tracePt t="128429" x="7372350" y="1416050"/>
          <p14:tracePt t="128438" x="7359650" y="1428750"/>
          <p14:tracePt t="128449" x="7346950" y="1441450"/>
          <p14:tracePt t="128488" x="7346950" y="1460500"/>
          <p14:tracePt t="128518" x="7346950" y="1473200"/>
          <p14:tracePt t="128529" x="7334250" y="1485900"/>
          <p14:tracePt t="128538" x="7334250" y="1498600"/>
          <p14:tracePt t="128549" x="7334250" y="1511300"/>
          <p14:tracePt t="128559" x="7334250" y="1543050"/>
          <p14:tracePt t="128569" x="7315200" y="1555750"/>
          <p14:tracePt t="128578" x="7315200" y="1568450"/>
          <p14:tracePt t="128589" x="7315200" y="1581150"/>
          <p14:tracePt t="128608" x="7315200" y="1593850"/>
          <p14:tracePt t="128628" x="7315200" y="1612900"/>
          <p14:tracePt t="128639" x="7315200" y="1625600"/>
          <p14:tracePt t="128658" x="7315200" y="1651000"/>
          <p14:tracePt t="128669" x="7315200" y="1663700"/>
          <p14:tracePt t="128688" x="7315200" y="1695450"/>
          <p14:tracePt t="128698" x="7315200" y="1708150"/>
          <p14:tracePt t="128708" x="7315200" y="1733550"/>
          <p14:tracePt t="128718" x="7302500" y="1765300"/>
          <p14:tracePt t="128738" x="7302500" y="1778000"/>
          <p14:tracePt t="128749" x="7315200" y="1778000"/>
          <p14:tracePt t="128848" x="7315200" y="1790700"/>
          <p14:tracePt t="128938" x="7315200" y="1803400"/>
          <p14:tracePt t="128958" x="7334250" y="1816100"/>
          <p14:tracePt t="128968" x="7346950" y="1835150"/>
          <p14:tracePt t="128988" x="7359650" y="1835150"/>
          <p14:tracePt t="129997" x="8121650" y="3136900"/>
          <p14:tracePt t="130008" x="8134350" y="3149600"/>
          <p14:tracePt t="130030" x="8178800" y="3149600"/>
          <p14:tracePt t="130040" x="8223250" y="3162300"/>
          <p14:tracePt t="131057" x="9302750" y="3568700"/>
          <p14:tracePt t="131071" x="9372600" y="3568700"/>
          <p14:tracePt t="131088" x="9429750" y="3568700"/>
          <p14:tracePt t="131099" x="9467850" y="3581400"/>
          <p14:tracePt t="131109" x="9499600" y="3581400"/>
          <p14:tracePt t="131119" x="9556750" y="3594100"/>
          <p14:tracePt t="131128" x="9594850" y="3594100"/>
          <p14:tracePt t="131148" x="9607550" y="3594100"/>
          <p14:tracePt t="131198" x="9607550" y="3606800"/>
          <p14:tracePt t="131208" x="9620250" y="3625850"/>
          <p14:tracePt t="131219" x="9620250" y="3638550"/>
          <p14:tracePt t="131229" x="9639300" y="3651250"/>
          <p14:tracePt t="131238" x="9652000" y="3676650"/>
          <p14:tracePt t="131249" x="9664700" y="3695700"/>
          <p14:tracePt t="131258" x="9677400" y="3721100"/>
          <p14:tracePt t="131269" x="9690100" y="3733800"/>
          <p14:tracePt t="131279" x="9709150" y="3759200"/>
          <p14:tracePt t="131288" x="9709150" y="3790950"/>
          <p14:tracePt t="131298" x="9709150" y="3873500"/>
          <p14:tracePt t="131308" x="9709150" y="3956050"/>
          <p14:tracePt t="131318" x="9709150" y="4083050"/>
          <p14:tracePt t="131329" x="9709150" y="4165600"/>
          <p14:tracePt t="131339" x="9709150" y="4248150"/>
          <p14:tracePt t="131349" x="9709150" y="4273550"/>
          <p14:tracePt t="131358" x="9677400" y="4343400"/>
          <p14:tracePt t="131368" x="9652000" y="4400550"/>
          <p14:tracePt t="131379" x="9594850" y="4470400"/>
          <p14:tracePt t="131388" x="9556750" y="4527550"/>
          <p14:tracePt t="131398" x="9537700" y="4552950"/>
          <p14:tracePt t="131408" x="9512300" y="4597400"/>
          <p14:tracePt t="131418" x="9512300" y="4610100"/>
          <p14:tracePt t="131448" x="9499600" y="4610100"/>
          <p14:tracePt t="131459" x="9486900" y="4610100"/>
          <p14:tracePt t="131468" x="9455150" y="4597400"/>
          <p14:tracePt t="131478" x="9429750" y="4597400"/>
          <p14:tracePt t="131488" x="9385300" y="4578350"/>
          <p14:tracePt t="131499" x="9372600" y="4578350"/>
          <p14:tracePt t="131508" x="9359900" y="4578350"/>
          <p14:tracePt t="131518" x="9347200" y="4597400"/>
          <p14:tracePt t="131528" x="9334500" y="4597400"/>
          <p14:tracePt t="131548" x="9315450" y="4597400"/>
          <p14:tracePt t="131559" x="9290050" y="4597400"/>
          <p14:tracePt t="131568" x="9277350" y="4597400"/>
          <p14:tracePt t="131578" x="9264650" y="4597400"/>
          <p14:tracePt t="131588" x="9245600" y="4597400"/>
          <p14:tracePt t="131618" x="9232900" y="4597400"/>
          <p14:tracePt t="131648" x="9245600" y="4597400"/>
          <p14:tracePt t="131698" x="9264650" y="4597400"/>
          <p14:tracePt t="131728" x="9264650" y="4578350"/>
          <p14:tracePt t="131838" x="9277350" y="4578350"/>
          <p14:tracePt t="131858" x="9277350" y="4565650"/>
          <p14:tracePt t="131948" x="9277350" y="4552950"/>
          <p14:tracePt t="132079" x="9277350" y="454025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C8F94-2BCB-E3B7-1A34-60F6E267FFF5}"/>
            </a:ext>
          </a:extLst>
        </p:cNvPr>
        <p:cNvGrpSpPr/>
        <p:nvPr/>
      </p:nvGrpSpPr>
      <p:grpSpPr>
        <a:xfrm>
          <a:off x="0" y="0"/>
          <a:ext cx="0" cy="0"/>
          <a:chOff x="0" y="0"/>
          <a:chExt cx="0" cy="0"/>
        </a:xfrm>
      </p:grpSpPr>
      <p:sp>
        <p:nvSpPr>
          <p:cNvPr id="34" name="テキスト ボックス 33">
            <a:extLst>
              <a:ext uri="{FF2B5EF4-FFF2-40B4-BE49-F238E27FC236}">
                <a16:creationId xmlns:a16="http://schemas.microsoft.com/office/drawing/2014/main" id="{A511B4C2-BF95-7306-AF33-3F572ABB3AA0}"/>
              </a:ext>
            </a:extLst>
          </p:cNvPr>
          <p:cNvSpPr txBox="1"/>
          <p:nvPr/>
        </p:nvSpPr>
        <p:spPr>
          <a:xfrm>
            <a:off x="342042" y="183969"/>
            <a:ext cx="4887877" cy="369332"/>
          </a:xfrm>
          <a:prstGeom prst="rect">
            <a:avLst/>
          </a:prstGeom>
          <a:noFill/>
        </p:spPr>
        <p:txBody>
          <a:bodyPr wrap="none" rtlCol="0">
            <a:spAutoFit/>
          </a:bodyPr>
          <a:lstStyle/>
          <a:p>
            <a:r>
              <a:rPr kumimoji="1" lang="ja-JP" altLang="en-US" b="1">
                <a:latin typeface="Hiragino Kaku Gothic ProN W3" panose="020B0300000000000000" pitchFamily="34" charset="-128"/>
                <a:ea typeface="Hiragino Kaku Gothic ProN W3" panose="020B0300000000000000" pitchFamily="34" charset="-128"/>
              </a:rPr>
              <a:t>□</a:t>
            </a:r>
            <a:r>
              <a:rPr kumimoji="1" lang="en-US" altLang="ja-JP" b="1" dirty="0">
                <a:latin typeface="Hiragino Kaku Gothic ProN W3" panose="020B0300000000000000" pitchFamily="34" charset="-128"/>
                <a:ea typeface="Hiragino Kaku Gothic ProN W3" panose="020B0300000000000000" pitchFamily="34" charset="-128"/>
              </a:rPr>
              <a:t> </a:t>
            </a:r>
            <a:r>
              <a:rPr kumimoji="1" lang="ja-JP" altLang="en-US">
                <a:latin typeface="Hiragino Kaku Gothic ProN W3" panose="020B0300000000000000" pitchFamily="34" charset="-128"/>
                <a:ea typeface="Hiragino Kaku Gothic ProN W3" panose="020B0300000000000000" pitchFamily="34" charset="-128"/>
              </a:rPr>
              <a:t>トランジスタ特性、光ウェーブガイド特性</a:t>
            </a:r>
            <a:endParaRPr kumimoji="1" lang="en-US" altLang="ja-JP" dirty="0">
              <a:latin typeface="Hiragino Kaku Gothic ProN W3" panose="020B0300000000000000" pitchFamily="34" charset="-128"/>
              <a:ea typeface="Hiragino Kaku Gothic ProN W3" panose="020B0300000000000000" pitchFamily="34" charset="-128"/>
            </a:endParaRPr>
          </a:p>
        </p:txBody>
      </p:sp>
      <p:pic>
        <p:nvPicPr>
          <p:cNvPr id="3" name="図 2">
            <a:extLst>
              <a:ext uri="{FF2B5EF4-FFF2-40B4-BE49-F238E27FC236}">
                <a16:creationId xmlns:a16="http://schemas.microsoft.com/office/drawing/2014/main" id="{3804C2EB-9BBF-0C4D-A145-274FCD8DF659}"/>
              </a:ext>
            </a:extLst>
          </p:cNvPr>
          <p:cNvPicPr>
            <a:picLocks noChangeAspect="1"/>
          </p:cNvPicPr>
          <p:nvPr/>
        </p:nvPicPr>
        <p:blipFill>
          <a:blip r:embed="rId5"/>
          <a:stretch>
            <a:fillRect/>
          </a:stretch>
        </p:blipFill>
        <p:spPr>
          <a:xfrm>
            <a:off x="1479149" y="723061"/>
            <a:ext cx="6001348" cy="1445920"/>
          </a:xfrm>
          <a:prstGeom prst="rect">
            <a:avLst/>
          </a:prstGeom>
        </p:spPr>
      </p:pic>
      <p:sp>
        <p:nvSpPr>
          <p:cNvPr id="5" name="テキスト ボックス 4">
            <a:extLst>
              <a:ext uri="{FF2B5EF4-FFF2-40B4-BE49-F238E27FC236}">
                <a16:creationId xmlns:a16="http://schemas.microsoft.com/office/drawing/2014/main" id="{B1394BBB-EC65-F1F8-9E53-12EEE22B46BD}"/>
              </a:ext>
            </a:extLst>
          </p:cNvPr>
          <p:cNvSpPr txBox="1"/>
          <p:nvPr/>
        </p:nvSpPr>
        <p:spPr>
          <a:xfrm>
            <a:off x="1706880" y="2203509"/>
            <a:ext cx="2281646" cy="369332"/>
          </a:xfrm>
          <a:prstGeom prst="rect">
            <a:avLst/>
          </a:prstGeom>
          <a:noFill/>
        </p:spPr>
        <p:txBody>
          <a:bodyPr wrap="square">
            <a:spAutoFit/>
          </a:bodyPr>
          <a:lstStyle/>
          <a:p>
            <a:pPr>
              <a:buNone/>
            </a:pPr>
            <a:r>
              <a:rPr lang="en-US" altLang="ja-JP" dirty="0">
                <a:solidFill>
                  <a:srgbClr val="000000"/>
                </a:solidFill>
                <a:effectLst/>
                <a:latin typeface="Gill Sans MT" panose="020B0502020104020203" pitchFamily="34" charset="0"/>
              </a:rPr>
              <a:t>5FO (E=O), 5FS (E=S)</a:t>
            </a:r>
          </a:p>
        </p:txBody>
      </p:sp>
      <p:sp>
        <p:nvSpPr>
          <p:cNvPr id="6" name="テキスト ボックス 5">
            <a:extLst>
              <a:ext uri="{FF2B5EF4-FFF2-40B4-BE49-F238E27FC236}">
                <a16:creationId xmlns:a16="http://schemas.microsoft.com/office/drawing/2014/main" id="{8926EB5B-083E-ABBE-0449-6B8636005E6D}"/>
              </a:ext>
            </a:extLst>
          </p:cNvPr>
          <p:cNvSpPr txBox="1"/>
          <p:nvPr/>
        </p:nvSpPr>
        <p:spPr>
          <a:xfrm>
            <a:off x="4825460" y="2203509"/>
            <a:ext cx="2541080" cy="369332"/>
          </a:xfrm>
          <a:prstGeom prst="rect">
            <a:avLst/>
          </a:prstGeom>
          <a:noFill/>
        </p:spPr>
        <p:txBody>
          <a:bodyPr wrap="none" rtlCol="0">
            <a:spAutoFit/>
          </a:bodyPr>
          <a:lstStyle/>
          <a:p>
            <a:r>
              <a:rPr lang="en-US" altLang="ja-JP" dirty="0">
                <a:latin typeface="Gill Sans MT" panose="020B0502020104020203" pitchFamily="34" charset="0"/>
              </a:rPr>
              <a:t>4FPO (E=O), 4FPS (E=S)</a:t>
            </a:r>
          </a:p>
        </p:txBody>
      </p:sp>
      <p:sp>
        <p:nvSpPr>
          <p:cNvPr id="8" name="テキスト ボックス 7">
            <a:extLst>
              <a:ext uri="{FF2B5EF4-FFF2-40B4-BE49-F238E27FC236}">
                <a16:creationId xmlns:a16="http://schemas.microsoft.com/office/drawing/2014/main" id="{582128C3-11E7-0ED5-747E-41A05397C6D2}"/>
              </a:ext>
            </a:extLst>
          </p:cNvPr>
          <p:cNvSpPr txBox="1"/>
          <p:nvPr/>
        </p:nvSpPr>
        <p:spPr>
          <a:xfrm>
            <a:off x="940521" y="5986193"/>
            <a:ext cx="2856411" cy="338554"/>
          </a:xfrm>
          <a:prstGeom prst="rect">
            <a:avLst/>
          </a:prstGeom>
          <a:noFill/>
        </p:spPr>
        <p:txBody>
          <a:bodyPr wrap="square">
            <a:spAutoFit/>
          </a:bodyPr>
          <a:lstStyle/>
          <a:p>
            <a:pPr>
              <a:buNone/>
            </a:pPr>
            <a:r>
              <a:rPr lang="en-US" altLang="ja-JP" sz="1600" i="1" dirty="0">
                <a:solidFill>
                  <a:srgbClr val="000000"/>
                </a:solidFill>
                <a:effectLst/>
                <a:latin typeface="Gill Sans MT" panose="020B0502020104020203" pitchFamily="34" charset="0"/>
              </a:rPr>
              <a:t>Chem. Eur. J. </a:t>
            </a:r>
            <a:r>
              <a:rPr lang="en-US" altLang="ja-JP" sz="1600" b="1" dirty="0">
                <a:solidFill>
                  <a:srgbClr val="000000"/>
                </a:solidFill>
                <a:effectLst/>
                <a:latin typeface="Gill Sans MT" panose="020B0502020104020203" pitchFamily="34" charset="0"/>
              </a:rPr>
              <a:t>2018</a:t>
            </a:r>
            <a:r>
              <a:rPr lang="en-US" altLang="ja-JP" sz="1600" dirty="0">
                <a:solidFill>
                  <a:srgbClr val="000000"/>
                </a:solidFill>
                <a:effectLst/>
                <a:latin typeface="Gill Sans MT" panose="020B0502020104020203" pitchFamily="34" charset="0"/>
              </a:rPr>
              <a:t>, </a:t>
            </a:r>
            <a:r>
              <a:rPr lang="en-US" altLang="ja-JP" sz="1600" i="1" dirty="0">
                <a:solidFill>
                  <a:srgbClr val="000000"/>
                </a:solidFill>
                <a:effectLst/>
                <a:latin typeface="Gill Sans MT" panose="020B0502020104020203" pitchFamily="34" charset="0"/>
              </a:rPr>
              <a:t>24</a:t>
            </a:r>
            <a:r>
              <a:rPr lang="en-US" altLang="ja-JP" sz="1600" dirty="0">
                <a:solidFill>
                  <a:srgbClr val="000000"/>
                </a:solidFill>
                <a:effectLst/>
                <a:latin typeface="Gill Sans MT" panose="020B0502020104020203" pitchFamily="34" charset="0"/>
              </a:rPr>
              <a:t>, 14137</a:t>
            </a:r>
          </a:p>
        </p:txBody>
      </p:sp>
      <p:pic>
        <p:nvPicPr>
          <p:cNvPr id="14" name="図 13">
            <a:extLst>
              <a:ext uri="{FF2B5EF4-FFF2-40B4-BE49-F238E27FC236}">
                <a16:creationId xmlns:a16="http://schemas.microsoft.com/office/drawing/2014/main" id="{9F8AB022-E9F2-2989-D90E-A7E5BE58ADC1}"/>
              </a:ext>
            </a:extLst>
          </p:cNvPr>
          <p:cNvPicPr>
            <a:picLocks noChangeAspect="1"/>
          </p:cNvPicPr>
          <p:nvPr/>
        </p:nvPicPr>
        <p:blipFill>
          <a:blip r:embed="rId6"/>
          <a:srcRect l="54365" t="7756" r="4398" b="5209"/>
          <a:stretch>
            <a:fillRect/>
          </a:stretch>
        </p:blipFill>
        <p:spPr>
          <a:xfrm>
            <a:off x="364977" y="3145356"/>
            <a:ext cx="3205088" cy="2760617"/>
          </a:xfrm>
          <a:prstGeom prst="rect">
            <a:avLst/>
          </a:prstGeom>
        </p:spPr>
      </p:pic>
      <p:grpSp>
        <p:nvGrpSpPr>
          <p:cNvPr id="16" name="グループ化 15">
            <a:extLst>
              <a:ext uri="{FF2B5EF4-FFF2-40B4-BE49-F238E27FC236}">
                <a16:creationId xmlns:a16="http://schemas.microsoft.com/office/drawing/2014/main" id="{F6CA5C51-C0D6-73B2-C832-11150EAD70A1}"/>
              </a:ext>
            </a:extLst>
          </p:cNvPr>
          <p:cNvGrpSpPr/>
          <p:nvPr/>
        </p:nvGrpSpPr>
        <p:grpSpPr>
          <a:xfrm>
            <a:off x="7602568" y="1296045"/>
            <a:ext cx="2262158" cy="797417"/>
            <a:chOff x="7053943" y="1942931"/>
            <a:chExt cx="2262158" cy="797417"/>
          </a:xfrm>
        </p:grpSpPr>
        <p:pic>
          <p:nvPicPr>
            <p:cNvPr id="9" name="図 8">
              <a:extLst>
                <a:ext uri="{FF2B5EF4-FFF2-40B4-BE49-F238E27FC236}">
                  <a16:creationId xmlns:a16="http://schemas.microsoft.com/office/drawing/2014/main" id="{D1EE5C03-5DED-25C0-9585-B0DA3F469A9E}"/>
                </a:ext>
              </a:extLst>
            </p:cNvPr>
            <p:cNvPicPr>
              <a:picLocks noChangeAspect="1"/>
            </p:cNvPicPr>
            <p:nvPr/>
          </p:nvPicPr>
          <p:blipFill>
            <a:blip r:embed="rId7"/>
            <a:stretch>
              <a:fillRect/>
            </a:stretch>
          </p:blipFill>
          <p:spPr>
            <a:xfrm>
              <a:off x="7179480" y="1946622"/>
              <a:ext cx="742950" cy="361950"/>
            </a:xfrm>
            <a:prstGeom prst="rect">
              <a:avLst/>
            </a:prstGeom>
          </p:spPr>
        </p:pic>
        <p:pic>
          <p:nvPicPr>
            <p:cNvPr id="10" name="図 9">
              <a:extLst>
                <a:ext uri="{FF2B5EF4-FFF2-40B4-BE49-F238E27FC236}">
                  <a16:creationId xmlns:a16="http://schemas.microsoft.com/office/drawing/2014/main" id="{2DBE5671-6E32-C885-7EBE-F399CBB68CC8}"/>
                </a:ext>
              </a:extLst>
            </p:cNvPr>
            <p:cNvPicPr>
              <a:picLocks noChangeAspect="1"/>
            </p:cNvPicPr>
            <p:nvPr/>
          </p:nvPicPr>
          <p:blipFill>
            <a:blip r:embed="rId8"/>
            <a:stretch>
              <a:fillRect/>
            </a:stretch>
          </p:blipFill>
          <p:spPr>
            <a:xfrm>
              <a:off x="8372761" y="1942931"/>
              <a:ext cx="751400" cy="369332"/>
            </a:xfrm>
            <a:prstGeom prst="rect">
              <a:avLst/>
            </a:prstGeom>
          </p:spPr>
        </p:pic>
        <p:sp>
          <p:nvSpPr>
            <p:cNvPr id="12" name="テキスト ボックス 11">
              <a:extLst>
                <a:ext uri="{FF2B5EF4-FFF2-40B4-BE49-F238E27FC236}">
                  <a16:creationId xmlns:a16="http://schemas.microsoft.com/office/drawing/2014/main" id="{4C7A3AD3-C08D-57EB-BB86-00C705D25D7F}"/>
                </a:ext>
              </a:extLst>
            </p:cNvPr>
            <p:cNvSpPr txBox="1"/>
            <p:nvPr/>
          </p:nvSpPr>
          <p:spPr>
            <a:xfrm>
              <a:off x="7976718" y="1942931"/>
              <a:ext cx="1147444" cy="369332"/>
            </a:xfrm>
            <a:prstGeom prst="rect">
              <a:avLst/>
            </a:prstGeom>
            <a:noFill/>
          </p:spPr>
          <p:txBody>
            <a:bodyPr wrap="square" rtlCol="0">
              <a:spAutoFit/>
            </a:bodyPr>
            <a:lstStyle/>
            <a:p>
              <a:r>
                <a:rPr kumimoji="1" lang="ja-JP" altLang="en-US">
                  <a:latin typeface="Hiragino Kaku Gothic ProN W3" panose="020B0300000000000000" pitchFamily="34" charset="-128"/>
                  <a:ea typeface="Hiragino Kaku Gothic ProN W3" panose="020B0300000000000000" pitchFamily="34" charset="-128"/>
                </a:rPr>
                <a:t>と　　　　</a:t>
              </a:r>
              <a:endParaRPr kumimoji="1" lang="en-US" altLang="ja-JP" dirty="0">
                <a:latin typeface="Hiragino Kaku Gothic ProN W3" panose="020B0300000000000000" pitchFamily="34" charset="-128"/>
                <a:ea typeface="Hiragino Kaku Gothic ProN W3" panose="020B0300000000000000" pitchFamily="34" charset="-128"/>
              </a:endParaRPr>
            </a:p>
          </p:txBody>
        </p:sp>
        <p:sp>
          <p:nvSpPr>
            <p:cNvPr id="15" name="テキスト ボックス 14">
              <a:extLst>
                <a:ext uri="{FF2B5EF4-FFF2-40B4-BE49-F238E27FC236}">
                  <a16:creationId xmlns:a16="http://schemas.microsoft.com/office/drawing/2014/main" id="{1C7AC4DF-45CC-771E-8795-B83A6B3133FC}"/>
                </a:ext>
              </a:extLst>
            </p:cNvPr>
            <p:cNvSpPr txBox="1"/>
            <p:nvPr/>
          </p:nvSpPr>
          <p:spPr>
            <a:xfrm>
              <a:off x="7053943" y="2371016"/>
              <a:ext cx="2262158" cy="369332"/>
            </a:xfrm>
            <a:prstGeom prst="rect">
              <a:avLst/>
            </a:prstGeom>
            <a:noFill/>
          </p:spPr>
          <p:txBody>
            <a:bodyPr wrap="none" rtlCol="0">
              <a:spAutoFit/>
            </a:bodyPr>
            <a:lstStyle/>
            <a:p>
              <a:r>
                <a:rPr kumimoji="1" lang="ja-JP" altLang="en-US">
                  <a:latin typeface="Hiragino Kaku Gothic ProN W3" panose="020B0300000000000000" pitchFamily="34" charset="-128"/>
                  <a:ea typeface="Hiragino Kaku Gothic ProN W3" panose="020B0300000000000000" pitchFamily="34" charset="-128"/>
                </a:rPr>
                <a:t>を組み合わせて合成</a:t>
              </a:r>
              <a:endParaRPr kumimoji="1" lang="ja-JP" altLang="en-US"/>
            </a:p>
          </p:txBody>
        </p:sp>
      </p:grpSp>
      <p:pic>
        <p:nvPicPr>
          <p:cNvPr id="18" name="図 17">
            <a:extLst>
              <a:ext uri="{FF2B5EF4-FFF2-40B4-BE49-F238E27FC236}">
                <a16:creationId xmlns:a16="http://schemas.microsoft.com/office/drawing/2014/main" id="{A030FF2E-EA0A-829C-6EED-08D1016BDB9C}"/>
              </a:ext>
            </a:extLst>
          </p:cNvPr>
          <p:cNvPicPr>
            <a:picLocks noChangeAspect="1"/>
          </p:cNvPicPr>
          <p:nvPr/>
        </p:nvPicPr>
        <p:blipFill>
          <a:blip r:embed="rId9"/>
          <a:srcRect l="3604" b="37947"/>
          <a:stretch>
            <a:fillRect/>
          </a:stretch>
        </p:blipFill>
        <p:spPr>
          <a:xfrm>
            <a:off x="4053097" y="3120901"/>
            <a:ext cx="6245490" cy="3148664"/>
          </a:xfrm>
          <a:prstGeom prst="rect">
            <a:avLst/>
          </a:prstGeom>
        </p:spPr>
      </p:pic>
      <p:sp>
        <p:nvSpPr>
          <p:cNvPr id="19" name="テキスト ボックス 18">
            <a:extLst>
              <a:ext uri="{FF2B5EF4-FFF2-40B4-BE49-F238E27FC236}">
                <a16:creationId xmlns:a16="http://schemas.microsoft.com/office/drawing/2014/main" id="{49BB1024-2E16-D7F3-DCCD-DA7003EF825A}"/>
              </a:ext>
            </a:extLst>
          </p:cNvPr>
          <p:cNvSpPr txBox="1"/>
          <p:nvPr/>
        </p:nvSpPr>
        <p:spPr>
          <a:xfrm>
            <a:off x="6506428" y="3206373"/>
            <a:ext cx="1338828" cy="369332"/>
          </a:xfrm>
          <a:prstGeom prst="rect">
            <a:avLst/>
          </a:prstGeom>
          <a:noFill/>
        </p:spPr>
        <p:txBody>
          <a:bodyPr wrap="none" rtlCol="0">
            <a:spAutoFit/>
          </a:bodyPr>
          <a:lstStyle/>
          <a:p>
            <a:r>
              <a:rPr kumimoji="1" lang="ja-JP" altLang="en-US">
                <a:solidFill>
                  <a:schemeClr val="bg1"/>
                </a:solidFill>
                <a:effectLst>
                  <a:outerShdw blurRad="50800" dist="38100" dir="2700000" algn="tl" rotWithShape="0">
                    <a:prstClr val="black">
                      <a:alpha val="40000"/>
                    </a:prstClr>
                  </a:outerShdw>
                </a:effectLst>
                <a:latin typeface="Hiragino Kaku Gothic ProN W3" panose="020B0300000000000000" pitchFamily="34" charset="-128"/>
                <a:ea typeface="Hiragino Kaku Gothic ProN W3" panose="020B0300000000000000" pitchFamily="34" charset="-128"/>
              </a:rPr>
              <a:t>折り曲げ前</a:t>
            </a:r>
            <a:endParaRPr kumimoji="1" lang="en-US" altLang="ja-JP" dirty="0">
              <a:solidFill>
                <a:schemeClr val="bg1"/>
              </a:solidFill>
              <a:effectLst>
                <a:outerShdw blurRad="50800" dist="38100" dir="2700000" algn="tl" rotWithShape="0">
                  <a:prstClr val="black">
                    <a:alpha val="40000"/>
                  </a:prstClr>
                </a:outerShdw>
              </a:effectLst>
              <a:latin typeface="Hiragino Kaku Gothic ProN W3" panose="020B0300000000000000" pitchFamily="34" charset="-128"/>
              <a:ea typeface="Hiragino Kaku Gothic ProN W3" panose="020B0300000000000000" pitchFamily="34" charset="-128"/>
            </a:endParaRPr>
          </a:p>
        </p:txBody>
      </p:sp>
      <p:sp>
        <p:nvSpPr>
          <p:cNvPr id="20" name="テキスト ボックス 19">
            <a:extLst>
              <a:ext uri="{FF2B5EF4-FFF2-40B4-BE49-F238E27FC236}">
                <a16:creationId xmlns:a16="http://schemas.microsoft.com/office/drawing/2014/main" id="{61237897-CAF4-72E3-68F8-A509AADBC797}"/>
              </a:ext>
            </a:extLst>
          </p:cNvPr>
          <p:cNvSpPr txBox="1"/>
          <p:nvPr/>
        </p:nvSpPr>
        <p:spPr>
          <a:xfrm>
            <a:off x="6506428" y="5801527"/>
            <a:ext cx="1338828" cy="369332"/>
          </a:xfrm>
          <a:prstGeom prst="rect">
            <a:avLst/>
          </a:prstGeom>
          <a:noFill/>
        </p:spPr>
        <p:txBody>
          <a:bodyPr wrap="none" rtlCol="0">
            <a:spAutoFit/>
          </a:bodyPr>
          <a:lstStyle/>
          <a:p>
            <a:r>
              <a:rPr kumimoji="1" lang="ja-JP" altLang="en-US">
                <a:solidFill>
                  <a:schemeClr val="bg1"/>
                </a:solidFill>
                <a:effectLst>
                  <a:outerShdw blurRad="50800" dist="38100" dir="2700000" algn="tl" rotWithShape="0">
                    <a:prstClr val="black">
                      <a:alpha val="40000"/>
                    </a:prstClr>
                  </a:outerShdw>
                </a:effectLst>
                <a:latin typeface="Hiragino Kaku Gothic ProN W3" panose="020B0300000000000000" pitchFamily="34" charset="-128"/>
                <a:ea typeface="Hiragino Kaku Gothic ProN W3" panose="020B0300000000000000" pitchFamily="34" charset="-128"/>
              </a:rPr>
              <a:t>折り曲げ時</a:t>
            </a:r>
            <a:endParaRPr kumimoji="1" lang="en-US" altLang="ja-JP" dirty="0">
              <a:solidFill>
                <a:schemeClr val="bg1"/>
              </a:solidFill>
              <a:effectLst>
                <a:outerShdw blurRad="50800" dist="38100" dir="2700000" algn="tl" rotWithShape="0">
                  <a:prstClr val="black">
                    <a:alpha val="40000"/>
                  </a:prstClr>
                </a:outerShdw>
              </a:effectLst>
              <a:latin typeface="Hiragino Kaku Gothic ProN W3" panose="020B0300000000000000" pitchFamily="34" charset="-128"/>
              <a:ea typeface="Hiragino Kaku Gothic ProN W3" panose="020B0300000000000000" pitchFamily="34" charset="-128"/>
            </a:endParaRPr>
          </a:p>
        </p:txBody>
      </p:sp>
      <p:sp>
        <p:nvSpPr>
          <p:cNvPr id="21" name="テキスト ボックス 20">
            <a:extLst>
              <a:ext uri="{FF2B5EF4-FFF2-40B4-BE49-F238E27FC236}">
                <a16:creationId xmlns:a16="http://schemas.microsoft.com/office/drawing/2014/main" id="{29E77931-CEE4-936D-A40F-A89B73661B24}"/>
              </a:ext>
            </a:extLst>
          </p:cNvPr>
          <p:cNvSpPr txBox="1"/>
          <p:nvPr/>
        </p:nvSpPr>
        <p:spPr>
          <a:xfrm>
            <a:off x="6661017" y="6355037"/>
            <a:ext cx="3554131" cy="338554"/>
          </a:xfrm>
          <a:prstGeom prst="rect">
            <a:avLst/>
          </a:prstGeom>
          <a:noFill/>
        </p:spPr>
        <p:txBody>
          <a:bodyPr wrap="square">
            <a:spAutoFit/>
          </a:bodyPr>
          <a:lstStyle/>
          <a:p>
            <a:r>
              <a:rPr lang="en-US" altLang="ja-JP" sz="1600" i="1" dirty="0">
                <a:latin typeface="Gill Sans MT" panose="020B0502020104020203" pitchFamily="34" charset="0"/>
              </a:rPr>
              <a:t>Angew. Chem. Int. Ed. </a:t>
            </a:r>
            <a:r>
              <a:rPr lang="en-US" altLang="ja-JP" sz="1600" b="1" dirty="0">
                <a:latin typeface="Gill Sans MT" panose="020B0502020104020203" pitchFamily="34" charset="0"/>
              </a:rPr>
              <a:t>2018</a:t>
            </a:r>
            <a:r>
              <a:rPr lang="en-US" altLang="ja-JP" sz="1600" dirty="0">
                <a:latin typeface="Gill Sans MT" panose="020B0502020104020203" pitchFamily="34" charset="0"/>
              </a:rPr>
              <a:t>, </a:t>
            </a:r>
            <a:r>
              <a:rPr lang="en-US" altLang="ja-JP" sz="1600" i="1" dirty="0">
                <a:latin typeface="Gill Sans MT" panose="020B0502020104020203" pitchFamily="34" charset="0"/>
              </a:rPr>
              <a:t>57</a:t>
            </a:r>
            <a:r>
              <a:rPr lang="en-US" altLang="ja-JP" sz="1600" dirty="0">
                <a:latin typeface="Gill Sans MT" panose="020B0502020104020203" pitchFamily="34" charset="0"/>
              </a:rPr>
              <a:t>, 17002</a:t>
            </a:r>
          </a:p>
        </p:txBody>
      </p:sp>
      <p:sp>
        <p:nvSpPr>
          <p:cNvPr id="23" name="テキスト ボックス 22">
            <a:extLst>
              <a:ext uri="{FF2B5EF4-FFF2-40B4-BE49-F238E27FC236}">
                <a16:creationId xmlns:a16="http://schemas.microsoft.com/office/drawing/2014/main" id="{74C2CD19-6919-F0B0-91A8-1183B7D68145}"/>
              </a:ext>
            </a:extLst>
          </p:cNvPr>
          <p:cNvSpPr txBox="1"/>
          <p:nvPr/>
        </p:nvSpPr>
        <p:spPr>
          <a:xfrm>
            <a:off x="1488848" y="2735914"/>
            <a:ext cx="2013693" cy="369332"/>
          </a:xfrm>
          <a:prstGeom prst="rect">
            <a:avLst/>
          </a:prstGeom>
          <a:noFill/>
        </p:spPr>
        <p:txBody>
          <a:bodyPr wrap="none" rtlCol="0">
            <a:spAutoFit/>
          </a:bodyPr>
          <a:lstStyle/>
          <a:p>
            <a:r>
              <a:rPr kumimoji="1" lang="ja-JP" altLang="en-US">
                <a:latin typeface="Hiragino Kaku Gothic ProN W3" panose="020B0300000000000000" pitchFamily="34" charset="-128"/>
                <a:ea typeface="Hiragino Kaku Gothic ProN W3" panose="020B0300000000000000" pitchFamily="34" charset="-128"/>
              </a:rPr>
              <a:t>電流</a:t>
            </a:r>
            <a:r>
              <a:rPr kumimoji="1" lang="en-US" altLang="ja-JP" dirty="0">
                <a:latin typeface="Gill Sans MT" panose="020B0502020104020203" pitchFamily="34" charset="0"/>
                <a:ea typeface="Hiragino Kaku Gothic ProN W3" panose="020B0300000000000000" pitchFamily="34" charset="-128"/>
              </a:rPr>
              <a:t>ON-OFF</a:t>
            </a:r>
            <a:r>
              <a:rPr kumimoji="1" lang="ja-JP" altLang="en-US">
                <a:latin typeface="Hiragino Kaku Gothic ProN W3" panose="020B0300000000000000" pitchFamily="34" charset="-128"/>
                <a:ea typeface="Hiragino Kaku Gothic ProN W3" panose="020B0300000000000000" pitchFamily="34" charset="-128"/>
              </a:rPr>
              <a:t>制御</a:t>
            </a:r>
          </a:p>
        </p:txBody>
      </p:sp>
      <p:pic>
        <p:nvPicPr>
          <p:cNvPr id="24" name="Picture 2">
            <a:extLst>
              <a:ext uri="{FF2B5EF4-FFF2-40B4-BE49-F238E27FC236}">
                <a16:creationId xmlns:a16="http://schemas.microsoft.com/office/drawing/2014/main" id="{3C32B3B1-B80D-4594-DF76-E59BC1862CE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1523" t="11809" r="11525" b="11873"/>
          <a:stretch>
            <a:fillRect/>
          </a:stretch>
        </p:blipFill>
        <p:spPr bwMode="auto">
          <a:xfrm>
            <a:off x="1206925" y="2783482"/>
            <a:ext cx="252000" cy="249921"/>
          </a:xfrm>
          <a:prstGeom prst="rect">
            <a:avLst/>
          </a:prstGeom>
          <a:noFill/>
          <a:extLst>
            <a:ext uri="{909E8E84-426E-40DD-AFC4-6F175D3DCCD1}">
              <a14:hiddenFill xmlns:a14="http://schemas.microsoft.com/office/drawing/2010/main">
                <a:solidFill>
                  <a:srgbClr val="FFFFFF"/>
                </a:solidFill>
              </a14:hiddenFill>
            </a:ext>
          </a:extLst>
        </p:spPr>
      </p:pic>
      <p:sp>
        <p:nvSpPr>
          <p:cNvPr id="25" name="テキスト ボックス 24">
            <a:extLst>
              <a:ext uri="{FF2B5EF4-FFF2-40B4-BE49-F238E27FC236}">
                <a16:creationId xmlns:a16="http://schemas.microsoft.com/office/drawing/2014/main" id="{2349412F-03D5-48AD-1983-08697AD6A348}"/>
              </a:ext>
            </a:extLst>
          </p:cNvPr>
          <p:cNvSpPr txBox="1"/>
          <p:nvPr/>
        </p:nvSpPr>
        <p:spPr>
          <a:xfrm>
            <a:off x="5145721" y="2717041"/>
            <a:ext cx="4570482" cy="369332"/>
          </a:xfrm>
          <a:prstGeom prst="rect">
            <a:avLst/>
          </a:prstGeom>
          <a:noFill/>
        </p:spPr>
        <p:txBody>
          <a:bodyPr wrap="none" rtlCol="0">
            <a:spAutoFit/>
          </a:bodyPr>
          <a:lstStyle/>
          <a:p>
            <a:r>
              <a:rPr kumimoji="1" lang="ja-JP" altLang="en-US">
                <a:latin typeface="Hiragino Kaku Gothic ProN W3" panose="020B0300000000000000" pitchFamily="34" charset="-128"/>
                <a:ea typeface="Hiragino Kaku Gothic ProN W3" panose="020B0300000000000000" pitchFamily="34" charset="-128"/>
              </a:rPr>
              <a:t>折り曲げ可能な光エネルギーを伝える結晶</a:t>
            </a:r>
            <a:endParaRPr kumimoji="1" lang="en-US" altLang="ja-JP" dirty="0">
              <a:latin typeface="Hiragino Kaku Gothic ProN W3" panose="020B0300000000000000" pitchFamily="34" charset="-128"/>
              <a:ea typeface="Hiragino Kaku Gothic ProN W3" panose="020B0300000000000000" pitchFamily="34" charset="-128"/>
            </a:endParaRPr>
          </a:p>
        </p:txBody>
      </p:sp>
      <p:pic>
        <p:nvPicPr>
          <p:cNvPr id="26" name="Picture 2">
            <a:extLst>
              <a:ext uri="{FF2B5EF4-FFF2-40B4-BE49-F238E27FC236}">
                <a16:creationId xmlns:a16="http://schemas.microsoft.com/office/drawing/2014/main" id="{164D98B4-9ED3-4289-E46D-3ECA6833C25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1523" t="11809" r="11525" b="11873"/>
          <a:stretch>
            <a:fillRect/>
          </a:stretch>
        </p:blipFill>
        <p:spPr bwMode="auto">
          <a:xfrm>
            <a:off x="4863798" y="2764609"/>
            <a:ext cx="252000" cy="24992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escription unavailable">
            <a:extLst>
              <a:ext uri="{FF2B5EF4-FFF2-40B4-BE49-F238E27FC236}">
                <a16:creationId xmlns:a16="http://schemas.microsoft.com/office/drawing/2014/main" id="{314923F1-5021-254C-2E72-D577AB11F54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76133" y="3850243"/>
            <a:ext cx="1203896" cy="1600926"/>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12AEB84A-96C2-3A92-9017-3745B9E6D9C6}"/>
              </a:ext>
            </a:extLst>
          </p:cNvPr>
          <p:cNvSpPr txBox="1"/>
          <p:nvPr/>
        </p:nvSpPr>
        <p:spPr>
          <a:xfrm>
            <a:off x="10215148" y="5536641"/>
            <a:ext cx="1767984" cy="369332"/>
          </a:xfrm>
          <a:prstGeom prst="rect">
            <a:avLst/>
          </a:prstGeom>
          <a:noFill/>
        </p:spPr>
        <p:txBody>
          <a:bodyPr wrap="none" rtlCol="0">
            <a:spAutoFit/>
          </a:bodyPr>
          <a:lstStyle/>
          <a:p>
            <a:r>
              <a:rPr kumimoji="1" lang="en-US" altLang="ja-JP" dirty="0">
                <a:solidFill>
                  <a:srgbClr val="FF0000"/>
                </a:solidFill>
                <a:latin typeface="Gill Sans MT" panose="020B0502020104020203" pitchFamily="34" charset="0"/>
                <a:ea typeface="Hiragino Kaku Gothic ProN W3" panose="020B0300000000000000" pitchFamily="34" charset="-128"/>
              </a:rPr>
              <a:t>inside cover</a:t>
            </a:r>
            <a:r>
              <a:rPr kumimoji="1" lang="ja-JP" altLang="en-US">
                <a:solidFill>
                  <a:srgbClr val="FF0000"/>
                </a:solidFill>
                <a:latin typeface="Hiragino Kaku Gothic ProN W3" panose="020B0300000000000000" pitchFamily="34" charset="-128"/>
                <a:ea typeface="Hiragino Kaku Gothic ProN W3" panose="020B0300000000000000" pitchFamily="34" charset="-128"/>
              </a:rPr>
              <a:t>掲載</a:t>
            </a:r>
          </a:p>
        </p:txBody>
      </p:sp>
      <p:pic>
        <p:nvPicPr>
          <p:cNvPr id="17" name="図 16">
            <a:extLst>
              <a:ext uri="{FF2B5EF4-FFF2-40B4-BE49-F238E27FC236}">
                <a16:creationId xmlns:a16="http://schemas.microsoft.com/office/drawing/2014/main" id="{059C6122-8DD2-11A7-43B9-E9AE02D8212B}"/>
              </a:ext>
            </a:extLst>
          </p:cNvPr>
          <p:cNvPicPr>
            <a:picLocks noChangeAspect="1"/>
          </p:cNvPicPr>
          <p:nvPr/>
        </p:nvPicPr>
        <p:blipFill>
          <a:blip r:embed="rId12"/>
          <a:stretch>
            <a:fillRect/>
          </a:stretch>
        </p:blipFill>
        <p:spPr>
          <a:xfrm>
            <a:off x="9905210" y="2423846"/>
            <a:ext cx="1921813" cy="1080000"/>
          </a:xfrm>
          <a:prstGeom prst="rect">
            <a:avLst/>
          </a:prstGeom>
        </p:spPr>
      </p:pic>
      <p:pic>
        <p:nvPicPr>
          <p:cNvPr id="4" name="オーディオ 3">
            <a:extLst>
              <a:ext uri="{FF2B5EF4-FFF2-40B4-BE49-F238E27FC236}">
                <a16:creationId xmlns:a16="http://schemas.microsoft.com/office/drawing/2014/main" id="{C50BCE1C-C8B8-833A-44E7-E12E9958C34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341615384"/>
      </p:ext>
    </p:extLst>
  </p:cSld>
  <p:clrMapOvr>
    <a:masterClrMapping/>
  </p:clrMapOvr>
  <mc:AlternateContent xmlns:mc="http://schemas.openxmlformats.org/markup-compatibility/2006">
    <mc:Choice xmlns:p14="http://schemas.microsoft.com/office/powerpoint/2010/main" Requires="p14">
      <p:transition spd="slow" p14:dur="2000" advTm="86474"/>
    </mc:Choice>
    <mc:Fallback>
      <p:transition spd="slow" advTm="86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4" x="9290050" y="4495800"/>
          <p14:tracePt t="115" x="9277350" y="4495800"/>
          <p14:tracePt t="146" x="9264650" y="4495800"/>
          <p14:tracePt t="1164" x="6000750" y="5372100"/>
          <p14:tracePt t="1171" x="5956300" y="5359400"/>
          <p14:tracePt t="1181" x="5886450" y="5302250"/>
          <p14:tracePt t="1193" x="5721350" y="5219700"/>
          <p14:tracePt t="1200" x="5473700" y="5092700"/>
          <p14:tracePt t="1212" x="5181600" y="4972050"/>
          <p14:tracePt t="1219" x="4845050" y="4819650"/>
          <p14:tracePt t="1227" x="4584700" y="4705350"/>
          <p14:tracePt t="1236" x="4083050" y="4495800"/>
          <p14:tracePt t="1246" x="3556000" y="4273550"/>
          <p14:tracePt t="1256" x="3124200" y="4038600"/>
          <p14:tracePt t="1266" x="2819400" y="3860800"/>
          <p14:tracePt t="1276" x="2552700" y="3676650"/>
          <p14:tracePt t="1286" x="2222500" y="3441700"/>
          <p14:tracePt t="1296" x="2000250" y="3263900"/>
          <p14:tracePt t="1306" x="1917700" y="3162300"/>
          <p14:tracePt t="1316" x="1873250" y="3124200"/>
          <p14:tracePt t="1326" x="1873250" y="3111500"/>
          <p14:tracePt t="1336" x="1860550" y="3079750"/>
          <p14:tracePt t="1346" x="1847850" y="3041650"/>
          <p14:tracePt t="1356" x="1835150" y="3009900"/>
          <p14:tracePt t="1366" x="1816100" y="2984500"/>
          <p14:tracePt t="1376" x="1790700" y="2971800"/>
          <p14:tracePt t="1386" x="1765300" y="2927350"/>
          <p14:tracePt t="1396" x="1708150" y="2901950"/>
          <p14:tracePt t="1406" x="1638300" y="2857500"/>
          <p14:tracePt t="1416" x="1593850" y="2844800"/>
          <p14:tracePt t="1426" x="1568450" y="2832100"/>
          <p14:tracePt t="1436" x="1555750" y="2832100"/>
          <p14:tracePt t="1446" x="1543050" y="2819400"/>
          <p14:tracePt t="1456" x="1530350" y="2819400"/>
          <p14:tracePt t="1466" x="1530350" y="2806700"/>
          <p14:tracePt t="1476" x="1511300" y="2787650"/>
          <p14:tracePt t="1486" x="1498600" y="2774950"/>
          <p14:tracePt t="1496" x="1460500" y="2736850"/>
          <p14:tracePt t="1506" x="1371600" y="2679700"/>
          <p14:tracePt t="1516" x="1238250" y="2597150"/>
          <p14:tracePt t="1526" x="1136650" y="2540000"/>
          <p14:tracePt t="1536" x="1066800" y="2514600"/>
          <p14:tracePt t="1546" x="996950" y="2470150"/>
          <p14:tracePt t="1556" x="984250" y="2457450"/>
          <p14:tracePt t="1566" x="971550" y="2432050"/>
          <p14:tracePt t="1576" x="971550" y="2413000"/>
          <p14:tracePt t="1586" x="971550" y="2362200"/>
          <p14:tracePt t="1596" x="971550" y="2305050"/>
          <p14:tracePt t="1606" x="971550" y="2235200"/>
          <p14:tracePt t="1616" x="971550" y="2165350"/>
          <p14:tracePt t="1626" x="958850" y="2120900"/>
          <p14:tracePt t="1636" x="958850" y="2108200"/>
          <p14:tracePt t="1646" x="946150" y="2082800"/>
          <p14:tracePt t="1656" x="933450" y="2057400"/>
          <p14:tracePt t="1666" x="914400" y="2038350"/>
          <p14:tracePt t="1686" x="914400" y="2025650"/>
          <p14:tracePt t="1705" x="914400" y="2012950"/>
          <p14:tracePt t="1736" x="914400" y="2000250"/>
          <p14:tracePt t="1746" x="901700" y="2000250"/>
          <p14:tracePt t="1765" x="901700" y="1987550"/>
          <p14:tracePt t="1885" x="889000" y="1987550"/>
          <p14:tracePt t="1915" x="876300" y="1987550"/>
          <p14:tracePt t="2006" x="863600" y="1987550"/>
          <p14:tracePt t="2035" x="844550" y="1987550"/>
          <p14:tracePt t="2095" x="831850" y="1987550"/>
          <p14:tracePt t="2345" x="819150" y="1987550"/>
          <p14:tracePt t="2995" x="806450" y="1987550"/>
          <p14:tracePt t="3595" x="793750" y="1987550"/>
          <p14:tracePt t="3606" x="749300" y="1987550"/>
          <p14:tracePt t="3616" x="654050" y="1987550"/>
          <p14:tracePt t="4632" x="584200" y="2000250"/>
          <p14:tracePt t="4725" x="596900" y="2000250"/>
          <p14:tracePt t="5196" x="584200" y="2012950"/>
          <p14:tracePt t="7725" x="596900" y="2000250"/>
          <p14:tracePt t="7736" x="609600" y="1987550"/>
          <p14:tracePt t="7746" x="622300" y="1987550"/>
          <p14:tracePt t="7756" x="641350" y="1987550"/>
          <p14:tracePt t="7766" x="679450" y="1987550"/>
          <p14:tracePt t="7776" x="723900" y="1968500"/>
          <p14:tracePt t="7786" x="762000" y="1955800"/>
          <p14:tracePt t="7796" x="819150" y="1955800"/>
          <p14:tracePt t="7806" x="889000" y="1943100"/>
          <p14:tracePt t="7816" x="946150" y="1930400"/>
          <p14:tracePt t="7826" x="1016000" y="1930400"/>
          <p14:tracePt t="7836" x="1066800" y="1930400"/>
          <p14:tracePt t="7846" x="1085850" y="1917700"/>
          <p14:tracePt t="7856" x="1111250" y="1917700"/>
          <p14:tracePt t="7866" x="1123950" y="1917700"/>
          <p14:tracePt t="7956" x="1136650" y="1917700"/>
          <p14:tracePt t="7966" x="1155700" y="1917700"/>
          <p14:tracePt t="7976" x="1181100" y="1917700"/>
          <p14:tracePt t="7986" x="1238250" y="1930400"/>
          <p14:tracePt t="7996" x="1289050" y="1930400"/>
          <p14:tracePt t="8006" x="1371600" y="1955800"/>
          <p14:tracePt t="8016" x="1498600" y="1987550"/>
          <p14:tracePt t="8026" x="1663700" y="2025650"/>
          <p14:tracePt t="8036" x="1778000" y="2057400"/>
          <p14:tracePt t="8046" x="1847850" y="2070100"/>
          <p14:tracePt t="8056" x="1860550" y="2070100"/>
          <p14:tracePt t="8066" x="1885950" y="2070100"/>
          <p14:tracePt t="8105" x="1885950" y="2082800"/>
          <p14:tracePt t="8155" x="1905000" y="2082800"/>
          <p14:tracePt t="8585" x="1905000" y="2095500"/>
          <p14:tracePt t="8625" x="1885950" y="2095500"/>
          <p14:tracePt t="8645" x="1873250" y="2095500"/>
          <p14:tracePt t="8656" x="1860550" y="2095500"/>
          <p14:tracePt t="8676" x="1847850" y="2095500"/>
          <p14:tracePt t="8695" x="1860550" y="2095500"/>
          <p14:tracePt t="8706" x="1873250" y="2095500"/>
          <p14:tracePt t="8746" x="1860550" y="2095500"/>
          <p14:tracePt t="8756" x="1847850" y="2095500"/>
          <p14:tracePt t="8785" x="1835150" y="2095500"/>
          <p14:tracePt t="8805" x="1816100" y="2095500"/>
          <p14:tracePt t="9824" x="1765300" y="2095500"/>
          <p14:tracePt t="9866" x="1752600" y="2095500"/>
          <p14:tracePt t="9895" x="1752600" y="2082800"/>
          <p14:tracePt t="9906" x="1733550" y="2082800"/>
          <p14:tracePt t="9926" x="1720850" y="2082800"/>
          <p14:tracePt t="9946" x="1708150" y="2070100"/>
          <p14:tracePt t="9956" x="1695450" y="2070100"/>
          <p14:tracePt t="9976" x="1682750" y="2070100"/>
          <p14:tracePt t="9986" x="1663700" y="2057400"/>
          <p14:tracePt t="9996" x="1638300" y="2057400"/>
          <p14:tracePt t="10006" x="1625600" y="2038350"/>
          <p14:tracePt t="10016" x="1612900" y="2038350"/>
          <p14:tracePt t="10026" x="1581150" y="2025650"/>
          <p14:tracePt t="10036" x="1568450" y="2025650"/>
          <p14:tracePt t="10046" x="1555750" y="2025650"/>
          <p14:tracePt t="10065" x="1543050" y="2025650"/>
          <p14:tracePt t="10155" x="1543050" y="2038350"/>
          <p14:tracePt t="10166" x="1555750" y="2070100"/>
          <p14:tracePt t="10176" x="1581150" y="2095500"/>
          <p14:tracePt t="10186" x="1612900" y="2139950"/>
          <p14:tracePt t="10196" x="1638300" y="2165350"/>
          <p14:tracePt t="10206" x="1651000" y="2190750"/>
          <p14:tracePt t="10216" x="1663700" y="2209800"/>
          <p14:tracePt t="10255" x="1695450" y="2292350"/>
          <p14:tracePt t="10266" x="1720850" y="2330450"/>
          <p14:tracePt t="10276" x="1733550" y="2330450"/>
          <p14:tracePt t="10325" x="1733550" y="2343150"/>
          <p14:tracePt t="10345" x="1733550" y="2362200"/>
          <p14:tracePt t="10356" x="1733550" y="2374900"/>
          <p14:tracePt t="10366" x="1733550" y="2387600"/>
          <p14:tracePt t="10376" x="1752600" y="2400300"/>
          <p14:tracePt t="10386" x="1765300" y="2413000"/>
          <p14:tracePt t="10425" x="1765300" y="2432050"/>
          <p14:tracePt t="10455" x="1765300" y="2444750"/>
          <p14:tracePt t="10466" x="1765300" y="2457450"/>
          <p14:tracePt t="10485" x="1765300" y="2470150"/>
          <p14:tracePt t="10506" x="1765300" y="2482850"/>
          <p14:tracePt t="10535" x="1765300" y="2501900"/>
          <p14:tracePt t="10546" x="1765300" y="2514600"/>
          <p14:tracePt t="10556" x="1765300" y="2527300"/>
          <p14:tracePt t="10566" x="1765300" y="2540000"/>
          <p14:tracePt t="10576" x="1778000" y="2565400"/>
          <p14:tracePt t="10586" x="1790700" y="2584450"/>
          <p14:tracePt t="10596" x="1803400" y="2609850"/>
          <p14:tracePt t="10615" x="1816100" y="2622550"/>
          <p14:tracePt t="10796" x="1835150" y="2622550"/>
          <p14:tracePt t="10856" x="1847850" y="2609850"/>
          <p14:tracePt t="10875" x="1860550" y="2609850"/>
          <p14:tracePt t="10896" x="1873250" y="2609850"/>
          <p14:tracePt t="10915" x="1885950" y="2609850"/>
          <p14:tracePt t="11933" x="3790950" y="2552700"/>
          <p14:tracePt t="11941" x="3816350" y="2552700"/>
          <p14:tracePt t="11950" x="3860800" y="2552700"/>
          <p14:tracePt t="11963" x="3886200" y="2552700"/>
          <p14:tracePt t="11967" x="3898900" y="2552700"/>
          <p14:tracePt t="11977" x="3917950" y="2552700"/>
          <p14:tracePt t="12035" x="3930650" y="2552700"/>
          <p14:tracePt t="12046" x="3968750" y="2552700"/>
          <p14:tracePt t="12056" x="4013200" y="2565400"/>
          <p14:tracePt t="12066" x="4070350" y="2565400"/>
          <p14:tracePt t="12076" x="4121150" y="2565400"/>
          <p14:tracePt t="12086" x="4165600" y="2565400"/>
          <p14:tracePt t="12096" x="4191000" y="2565400"/>
          <p14:tracePt t="12106" x="4210050" y="2565400"/>
          <p14:tracePt t="12205" x="4191000" y="2565400"/>
          <p14:tracePt t="12216" x="4178300" y="2565400"/>
          <p14:tracePt t="12226" x="4165600" y="2565400"/>
          <p14:tracePt t="12236" x="4140200" y="2565400"/>
          <p14:tracePt t="12246" x="4108450" y="2565400"/>
          <p14:tracePt t="12256" x="4095750" y="2565400"/>
          <p14:tracePt t="12266" x="4070350" y="2565400"/>
          <p14:tracePt t="12276" x="4057650" y="2565400"/>
          <p14:tracePt t="12286" x="4013200" y="2565400"/>
          <p14:tracePt t="12296" x="3968750" y="2565400"/>
          <p14:tracePt t="12306" x="3943350" y="2565400"/>
          <p14:tracePt t="12316" x="3930650" y="2565400"/>
          <p14:tracePt t="12345" x="3848100" y="2565400"/>
          <p14:tracePt t="12356" x="3721100" y="2552700"/>
          <p14:tracePt t="12366" x="3663950" y="2552700"/>
          <p14:tracePt t="12376" x="3638550" y="2552700"/>
          <p14:tracePt t="12386" x="3613150" y="2552700"/>
          <p14:tracePt t="12396" x="3581400" y="2552700"/>
          <p14:tracePt t="12406" x="3543300" y="2552700"/>
          <p14:tracePt t="12416" x="3511550" y="2552700"/>
          <p14:tracePt t="12426" x="3486150" y="2552700"/>
          <p14:tracePt t="12436" x="3460750" y="2552700"/>
          <p14:tracePt t="12446" x="3416300" y="2552700"/>
          <p14:tracePt t="12456" x="3390900" y="2552700"/>
          <p14:tracePt t="12466" x="3359150" y="2552700"/>
          <p14:tracePt t="12476" x="3346450" y="2552700"/>
          <p14:tracePt t="12486" x="3302000" y="2552700"/>
          <p14:tracePt t="12496" x="3276600" y="2565400"/>
          <p14:tracePt t="12506" x="3251200" y="2565400"/>
          <p14:tracePt t="12516" x="3238500" y="2565400"/>
          <p14:tracePt t="12526" x="3219450" y="2565400"/>
          <p14:tracePt t="12536" x="3206750" y="2565400"/>
          <p14:tracePt t="12546" x="3194050" y="2565400"/>
          <p14:tracePt t="12645" x="3206750" y="2565400"/>
          <p14:tracePt t="13085" x="3219450" y="2565400"/>
          <p14:tracePt t="13455" x="3219450" y="2552700"/>
          <p14:tracePt t="13466" x="3206750" y="2540000"/>
          <p14:tracePt t="13476" x="3194050" y="2514600"/>
          <p14:tracePt t="14494" x="2844800" y="2444750"/>
          <p14:tracePt t="14503" x="2832100" y="2444750"/>
          <p14:tracePt t="14510" x="2819400" y="2444750"/>
          <p14:tracePt t="14545" x="2806700" y="2444750"/>
          <p14:tracePt t="14655" x="2819400" y="2444750"/>
          <p14:tracePt t="14795" x="2819400" y="2432050"/>
          <p14:tracePt t="14816" x="2832100" y="2432050"/>
          <p14:tracePt t="14895" x="2844800" y="2432050"/>
          <p14:tracePt t="14906" x="2876550" y="2444750"/>
          <p14:tracePt t="14916" x="2901950" y="2444750"/>
          <p14:tracePt t="14926" x="2927350" y="2444750"/>
          <p14:tracePt t="14936" x="2959100" y="2444750"/>
          <p14:tracePt t="14946" x="2984500" y="2444750"/>
          <p14:tracePt t="14956" x="3016250" y="2444750"/>
          <p14:tracePt t="14966" x="3041650" y="2444750"/>
          <p14:tracePt t="14976" x="3067050" y="2444750"/>
          <p14:tracePt t="14986" x="3079750" y="2444750"/>
          <p14:tracePt t="14996" x="3124200" y="2457450"/>
          <p14:tracePt t="15006" x="3149600" y="2457450"/>
          <p14:tracePt t="15016" x="3181350" y="2457450"/>
          <p14:tracePt t="15035" x="3194050" y="2457450"/>
          <p14:tracePt t="15275" x="3206750" y="2457450"/>
          <p14:tracePt t="15295" x="3219450" y="2457450"/>
          <p14:tracePt t="15315" x="3238500" y="2457450"/>
          <p14:tracePt t="15335" x="3251200" y="2457450"/>
          <p14:tracePt t="15356" x="3289300" y="2470150"/>
          <p14:tracePt t="15366" x="3346450" y="2470150"/>
          <p14:tracePt t="15376" x="3429000" y="2482850"/>
          <p14:tracePt t="15386" x="3511550" y="2482850"/>
          <p14:tracePt t="15396" x="3625850" y="2482850"/>
          <p14:tracePt t="15406" x="3708400" y="2482850"/>
          <p14:tracePt t="15416" x="3790950" y="2482850"/>
          <p14:tracePt t="15426" x="3835400" y="2482850"/>
          <p14:tracePt t="15436" x="3873500" y="2482850"/>
          <p14:tracePt t="15446" x="3898900" y="2470150"/>
          <p14:tracePt t="15456" x="3930650" y="2470150"/>
          <p14:tracePt t="15476" x="4083050" y="2444750"/>
          <p14:tracePt t="15486" x="4235450" y="2400300"/>
          <p14:tracePt t="15496" x="4387850" y="2374900"/>
          <p14:tracePt t="15506" x="4540250" y="2343150"/>
          <p14:tracePt t="15516" x="4762500" y="2305050"/>
          <p14:tracePt t="16534" x="5664200" y="2482850"/>
          <p14:tracePt t="16549" x="5664200" y="2501900"/>
          <p14:tracePt t="16586" x="5664200" y="2514600"/>
          <p14:tracePt t="16615" x="5664200" y="2527300"/>
          <p14:tracePt t="16635" x="5664200" y="2540000"/>
          <p14:tracePt t="16646" x="5664200" y="2552700"/>
          <p14:tracePt t="16656" x="5664200" y="2565400"/>
          <p14:tracePt t="16675" x="5664200" y="2584450"/>
          <p14:tracePt t="16715" x="5664200" y="2597150"/>
          <p14:tracePt t="16735" x="5676900" y="2597150"/>
          <p14:tracePt t="16746" x="5676900" y="2609850"/>
          <p14:tracePt t="16756" x="5695950" y="2622550"/>
          <p14:tracePt t="16766" x="5721350" y="2622550"/>
          <p14:tracePt t="16776" x="5734050" y="2635250"/>
          <p14:tracePt t="16965" x="5721350" y="2635250"/>
          <p14:tracePt t="16995" x="5708650" y="2635250"/>
          <p14:tracePt t="17025" x="5695950" y="2635250"/>
          <p14:tracePt t="17045" x="5695950" y="2622550"/>
          <p14:tracePt t="17057" x="5676900" y="2622550"/>
          <p14:tracePt t="17066" x="5664200" y="2622550"/>
          <p14:tracePt t="17076" x="5651500" y="2622550"/>
          <p14:tracePt t="17465" x="5638800" y="2622550"/>
          <p14:tracePt t="17486" x="5626100" y="2622550"/>
          <p14:tracePt t="17496" x="5607050" y="2622550"/>
          <p14:tracePt t="17506" x="5594350" y="2622550"/>
          <p14:tracePt t="17516" x="5556250" y="2622550"/>
          <p14:tracePt t="17526" x="5499100" y="2609850"/>
          <p14:tracePt t="17536" x="5429250" y="2597150"/>
          <p14:tracePt t="17546" x="5372100" y="2597150"/>
          <p14:tracePt t="17556" x="5359400" y="2584450"/>
          <p14:tracePt t="18573" x="5848350" y="2527300"/>
          <p14:tracePt t="18582" x="5873750" y="2514600"/>
          <p14:tracePt t="18589" x="5886450" y="2514600"/>
          <p14:tracePt t="18603" x="5918200" y="2514600"/>
          <p14:tracePt t="18625" x="5969000" y="2514600"/>
          <p14:tracePt t="18636" x="6070600" y="2514600"/>
          <p14:tracePt t="18646" x="6108700" y="2514600"/>
          <p14:tracePt t="18656" x="6140450" y="2514600"/>
          <p14:tracePt t="18666" x="6153150" y="2514600"/>
          <p14:tracePt t="18676" x="6165850" y="2514600"/>
          <p14:tracePt t="18686" x="6178550" y="2514600"/>
          <p14:tracePt t="18715" x="6191250" y="2514600"/>
          <p14:tracePt t="18736" x="6203950" y="2514600"/>
          <p14:tracePt t="18755" x="6223000" y="2501900"/>
          <p14:tracePt t="18766" x="6235700" y="2501900"/>
          <p14:tracePt t="18785" x="6261100" y="2501900"/>
          <p14:tracePt t="18825" x="6248400" y="2501900"/>
          <p14:tracePt t="18845" x="6235700" y="2501900"/>
          <p14:tracePt t="18866" x="6235700" y="2514600"/>
          <p14:tracePt t="19015" x="6248400" y="2514600"/>
          <p14:tracePt t="19026" x="6248400" y="2501900"/>
          <p14:tracePt t="19235" x="6261100" y="2501900"/>
          <p14:tracePt t="19255" x="6273800" y="2501900"/>
          <p14:tracePt t="19266" x="6273800" y="2514600"/>
          <p14:tracePt t="19276" x="6292850" y="2514600"/>
          <p14:tracePt t="19306" x="6305550" y="2514600"/>
          <p14:tracePt t="19325" x="6318250" y="2514600"/>
          <p14:tracePt t="19336" x="6330950" y="2514600"/>
          <p14:tracePt t="19346" x="6343650" y="2514600"/>
          <p14:tracePt t="19356" x="6375400" y="2514600"/>
          <p14:tracePt t="19366" x="6388100" y="2514600"/>
          <p14:tracePt t="19376" x="6400800" y="2514600"/>
          <p14:tracePt t="19386" x="6413500" y="2514600"/>
          <p14:tracePt t="19396" x="6426200" y="2514600"/>
          <p14:tracePt t="19406" x="6445250" y="2514600"/>
          <p14:tracePt t="19435" x="6457950" y="2514600"/>
          <p14:tracePt t="19486" x="6470650" y="2514600"/>
          <p14:tracePt t="19515" x="6483350" y="2514600"/>
          <p14:tracePt t="19545" x="6496050" y="2514600"/>
          <p14:tracePt t="19556" x="6527800" y="2514600"/>
          <p14:tracePt t="19566" x="6540500" y="2514600"/>
          <p14:tracePt t="19576" x="6565900" y="2514600"/>
          <p14:tracePt t="19586" x="6610350" y="2514600"/>
          <p14:tracePt t="19596" x="6623050" y="2514600"/>
          <p14:tracePt t="20614" x="5886450" y="2584450"/>
          <p14:tracePt t="20618" x="5873750" y="2584450"/>
          <p14:tracePt t="20630" x="5848350" y="2584450"/>
          <p14:tracePt t="20638" x="5816600" y="2584450"/>
          <p14:tracePt t="20647" x="5803900" y="2584450"/>
          <p14:tracePt t="20745" x="5791200" y="2584450"/>
          <p14:tracePt t="20756" x="5765800" y="2584450"/>
          <p14:tracePt t="20766" x="5734050" y="2584450"/>
          <p14:tracePt t="20776" x="5721350" y="2584450"/>
          <p14:tracePt t="20795" x="5708650" y="2584450"/>
          <p14:tracePt t="20866" x="5695950" y="2584450"/>
          <p14:tracePt t="20895" x="5676900" y="2584450"/>
          <p14:tracePt t="20935" x="5664200" y="2584450"/>
          <p14:tracePt t="20975" x="5651500" y="2584450"/>
          <p14:tracePt t="20995" x="5638800" y="2584450"/>
          <p14:tracePt t="21016" x="5626100" y="2584450"/>
          <p14:tracePt t="21035" x="5607050" y="2584450"/>
          <p14:tracePt t="21046" x="5594350" y="2584450"/>
          <p14:tracePt t="21056" x="5581650" y="2584450"/>
          <p14:tracePt t="21066" x="5556250" y="2584450"/>
          <p14:tracePt t="21076" x="5524500" y="2584450"/>
          <p14:tracePt t="21086" x="5499100" y="2584450"/>
          <p14:tracePt t="21096" x="5441950" y="2584450"/>
          <p14:tracePt t="21106" x="5384800" y="2584450"/>
          <p14:tracePt t="21116" x="5334000" y="2584450"/>
          <p14:tracePt t="21126" x="5276850" y="2565400"/>
          <p14:tracePt t="21136" x="5219700" y="2565400"/>
          <p14:tracePt t="21146" x="5149850" y="2552700"/>
          <p14:tracePt t="21156" x="5080000" y="2552700"/>
          <p14:tracePt t="21166" x="5029200" y="2540000"/>
          <p14:tracePt t="21176" x="4972050" y="2540000"/>
          <p14:tracePt t="21186" x="4940300" y="2540000"/>
          <p14:tracePt t="21196" x="4914900" y="2540000"/>
          <p14:tracePt t="21206" x="4889500" y="2540000"/>
          <p14:tracePt t="21225" x="4876800" y="2540000"/>
          <p14:tracePt t="21236" x="4845050" y="2540000"/>
          <p14:tracePt t="21246" x="4832350" y="2540000"/>
          <p14:tracePt t="21256" x="4806950" y="2540000"/>
          <p14:tracePt t="21266" x="4775200" y="2540000"/>
          <p14:tracePt t="21276" x="4737100" y="2540000"/>
          <p14:tracePt t="21286" x="4692650" y="2540000"/>
          <p14:tracePt t="21296" x="4635500" y="2540000"/>
          <p14:tracePt t="21306" x="4565650" y="2540000"/>
          <p14:tracePt t="21316" x="4514850" y="2540000"/>
          <p14:tracePt t="21326" x="4470400" y="2540000"/>
          <p14:tracePt t="21336" x="4445000" y="2540000"/>
          <p14:tracePt t="21346" x="4432300" y="2540000"/>
          <p14:tracePt t="21356" x="4413250" y="2540000"/>
          <p14:tracePt t="21375" x="4400550" y="2540000"/>
          <p14:tracePt t="21386" x="4387850" y="2540000"/>
          <p14:tracePt t="21396" x="4375150" y="2540000"/>
          <p14:tracePt t="21406" x="4362450" y="2540000"/>
          <p14:tracePt t="21416" x="4318000" y="2540000"/>
          <p14:tracePt t="21426" x="4292600" y="2540000"/>
          <p14:tracePt t="21436" x="4248150" y="2540000"/>
          <p14:tracePt t="21446" x="4210050" y="2540000"/>
          <p14:tracePt t="21456" x="4140200" y="2540000"/>
          <p14:tracePt t="21466" x="4095750" y="2540000"/>
          <p14:tracePt t="21476" x="4025900" y="2540000"/>
          <p14:tracePt t="21486" x="3987800" y="2540000"/>
          <p14:tracePt t="21496" x="3930650" y="2540000"/>
          <p14:tracePt t="21506" x="3873500" y="2527300"/>
          <p14:tracePt t="21516" x="3803650" y="2527300"/>
          <p14:tracePt t="21526" x="3733800" y="2527300"/>
          <p14:tracePt t="21536" x="3663950" y="2514600"/>
          <p14:tracePt t="21546" x="3613150" y="2514600"/>
          <p14:tracePt t="21556" x="3524250" y="2514600"/>
          <p14:tracePt t="21566" x="3416300" y="2514600"/>
          <p14:tracePt t="21576" x="3333750" y="2514600"/>
          <p14:tracePt t="21586" x="3263900" y="2501900"/>
          <p14:tracePt t="21596" x="3206750" y="2501900"/>
          <p14:tracePt t="21606" x="3149600" y="2501900"/>
          <p14:tracePt t="21616" x="3079750" y="2501900"/>
          <p14:tracePt t="21626" x="3028950" y="2501900"/>
          <p14:tracePt t="21636" x="2984500" y="2501900"/>
          <p14:tracePt t="22654" x="2540000" y="2470150"/>
          <p14:tracePt t="22835" x="2501900" y="2444750"/>
          <p14:tracePt t="22846" x="2432050" y="2432050"/>
          <p14:tracePt t="22866" x="2419350" y="2413000"/>
          <p14:tracePt t="22876" x="2400300" y="2413000"/>
          <p14:tracePt t="22915" x="2387600" y="2413000"/>
          <p14:tracePt t="23135" x="2374900" y="2400300"/>
          <p14:tracePt t="23175" x="2362200" y="2387600"/>
          <p14:tracePt t="23215" x="2362200" y="2374900"/>
          <p14:tracePt t="23226" x="2349500" y="2374900"/>
          <p14:tracePt t="23246" x="2330450" y="2374900"/>
          <p14:tracePt t="23256" x="2305050" y="2362200"/>
          <p14:tracePt t="23266" x="2279650" y="2330450"/>
          <p14:tracePt t="23276" x="2260600" y="2317750"/>
          <p14:tracePt t="23286" x="2222500" y="2279650"/>
          <p14:tracePt t="23296" x="2165350" y="2235200"/>
          <p14:tracePt t="23306" x="2108200" y="2190750"/>
          <p14:tracePt t="23316" x="2070100" y="2152650"/>
          <p14:tracePt t="23326" x="2025650" y="2108200"/>
          <p14:tracePt t="23336" x="2000250" y="2082800"/>
          <p14:tracePt t="23346" x="1943100" y="2038350"/>
          <p14:tracePt t="23357" x="1905000" y="1987550"/>
          <p14:tracePt t="23366" x="1835150" y="1930400"/>
          <p14:tracePt t="23376" x="1790700" y="1885950"/>
          <p14:tracePt t="23386" x="1733550" y="1847850"/>
          <p14:tracePt t="23396" x="1708150" y="1803400"/>
          <p14:tracePt t="23406" x="1682750" y="1778000"/>
          <p14:tracePt t="23416" x="1663700" y="1765300"/>
          <p14:tracePt t="23426" x="1651000" y="1765300"/>
          <p14:tracePt t="23446" x="1638300" y="1765300"/>
          <p14:tracePt t="23516" x="1651000" y="1765300"/>
          <p14:tracePt t="23526" x="1651000" y="1746250"/>
          <p14:tracePt t="23536" x="1663700" y="1746250"/>
          <p14:tracePt t="23546" x="1682750" y="1746250"/>
          <p14:tracePt t="23576" x="1695450" y="1746250"/>
          <p14:tracePt t="23595" x="1708150" y="1746250"/>
          <p14:tracePt t="23615" x="1720850" y="1746250"/>
          <p14:tracePt t="23626" x="1733550" y="1746250"/>
          <p14:tracePt t="23636" x="1752600" y="1746250"/>
          <p14:tracePt t="23646" x="1765300" y="1746250"/>
          <p14:tracePt t="23656" x="1778000" y="1746250"/>
          <p14:tracePt t="23666" x="1790700" y="1733550"/>
          <p14:tracePt t="23676" x="1803400" y="1733550"/>
          <p14:tracePt t="24693" x="3460750" y="1371600"/>
          <p14:tracePt t="24703" x="3473450" y="1371600"/>
          <p14:tracePt t="24723" x="3486150" y="1358900"/>
          <p14:tracePt t="24736" x="3498850" y="1358900"/>
          <p14:tracePt t="24755" x="3524250" y="1346200"/>
          <p14:tracePt t="24766" x="3543300" y="1346200"/>
          <p14:tracePt t="24785" x="3556000" y="1346200"/>
          <p14:tracePt t="24825" x="3568700" y="1346200"/>
          <p14:tracePt t="24875" x="3581400" y="1346200"/>
          <p14:tracePt t="25015" x="3556000" y="1346200"/>
          <p14:tracePt t="25026" x="3524250" y="1358900"/>
          <p14:tracePt t="25036" x="3498850" y="1371600"/>
          <p14:tracePt t="25046" x="3473450" y="1390650"/>
          <p14:tracePt t="25056" x="3441700" y="1403350"/>
          <p14:tracePt t="25066" x="3416300" y="1403350"/>
          <p14:tracePt t="25076" x="3390900" y="1428750"/>
          <p14:tracePt t="25086" x="3359150" y="1428750"/>
          <p14:tracePt t="25096" x="3346450" y="1428750"/>
          <p14:tracePt t="25106" x="3333750" y="1428750"/>
          <p14:tracePt t="25116" x="3302000" y="1428750"/>
          <p14:tracePt t="25126" x="3289300" y="1428750"/>
          <p14:tracePt t="25136" x="3263900" y="1428750"/>
          <p14:tracePt t="25146" x="3238500" y="1441450"/>
          <p14:tracePt t="25156" x="3206750" y="1441450"/>
          <p14:tracePt t="25166" x="3181350" y="1441450"/>
          <p14:tracePt t="25176" x="3168650" y="1441450"/>
          <p14:tracePt t="25186" x="3136900" y="1441450"/>
          <p14:tracePt t="25196" x="3111500" y="1441450"/>
          <p14:tracePt t="25206" x="3098800" y="1441450"/>
          <p14:tracePt t="25245" x="3079750" y="1441450"/>
          <p14:tracePt t="25295" x="3067050" y="1441450"/>
          <p14:tracePt t="25306" x="3054350" y="1460500"/>
          <p14:tracePt t="25316" x="3041650" y="1460500"/>
          <p14:tracePt t="25326" x="3016250" y="1460500"/>
          <p14:tracePt t="25336" x="2984500" y="1473200"/>
          <p14:tracePt t="25346" x="2959100" y="1473200"/>
          <p14:tracePt t="25356" x="2946400" y="1473200"/>
          <p14:tracePt t="25366" x="2946400" y="1485900"/>
          <p14:tracePt t="25376" x="2927350" y="1485900"/>
          <p14:tracePt t="25386" x="2914650" y="1485900"/>
          <p14:tracePt t="25396" x="2901950" y="1485900"/>
          <p14:tracePt t="25406" x="2889250" y="1485900"/>
          <p14:tracePt t="25416" x="2876550" y="1498600"/>
          <p14:tracePt t="25426" x="2857500" y="1498600"/>
          <p14:tracePt t="25455" x="2844800" y="1498600"/>
          <p14:tracePt t="25485" x="2832100" y="1498600"/>
          <p14:tracePt t="25505" x="2819400" y="1498600"/>
          <p14:tracePt t="25516" x="2806700" y="1498600"/>
          <p14:tracePt t="25526" x="2806700" y="1511300"/>
          <p14:tracePt t="25555" x="2794000" y="1511300"/>
          <p14:tracePt t="25626" x="2774950" y="1511300"/>
          <p14:tracePt t="25636" x="2762250" y="1511300"/>
          <p14:tracePt t="25655" x="2749550" y="1524000"/>
          <p14:tracePt t="25675" x="2736850" y="1524000"/>
          <p14:tracePt t="25686" x="2724150" y="1524000"/>
          <p14:tracePt t="25696" x="2705100" y="1543050"/>
          <p14:tracePt t="25706" x="2692400" y="1543050"/>
          <p14:tracePt t="25716" x="2679700" y="1555750"/>
          <p14:tracePt t="26734" x="2025650" y="1733550"/>
          <p14:tracePt t="26775" x="2038350" y="1733550"/>
          <p14:tracePt t="27035" x="2057400" y="1733550"/>
          <p14:tracePt t="27056" x="2057400" y="1720850"/>
          <p14:tracePt t="27066" x="2070100" y="1720850"/>
          <p14:tracePt t="27105" x="2082800" y="1708150"/>
          <p14:tracePt t="27135" x="2095500" y="1708150"/>
          <p14:tracePt t="27155" x="2108200" y="1708150"/>
          <p14:tracePt t="27176" x="2127250" y="1708150"/>
          <p14:tracePt t="27225" x="2139950" y="1708150"/>
          <p14:tracePt t="27246" x="2152650" y="1708150"/>
          <p14:tracePt t="27275" x="2165350" y="1708150"/>
          <p14:tracePt t="27286" x="2197100" y="1720850"/>
          <p14:tracePt t="27296" x="2209800" y="1720850"/>
          <p14:tracePt t="27306" x="2222500" y="1733550"/>
          <p14:tracePt t="27326" x="2235200" y="1733550"/>
          <p14:tracePt t="27415" x="2247900" y="1746250"/>
          <p14:tracePt t="27435" x="2260600" y="1746250"/>
          <p14:tracePt t="27505" x="2279650" y="1746250"/>
          <p14:tracePt t="27536" x="2292350" y="1746250"/>
          <p14:tracePt t="27546" x="2317750" y="1746250"/>
          <p14:tracePt t="27565" x="2330450" y="1746250"/>
          <p14:tracePt t="27585" x="2349500" y="1746250"/>
          <p14:tracePt t="27625" x="2362200" y="1746250"/>
          <p14:tracePt t="27646" x="2374900" y="1746250"/>
          <p14:tracePt t="27656" x="2387600" y="1746250"/>
          <p14:tracePt t="27675" x="2419350" y="1746250"/>
          <p14:tracePt t="27686" x="2444750" y="1765300"/>
          <p14:tracePt t="27696" x="2482850" y="1765300"/>
          <p14:tracePt t="27706" x="2540000" y="1765300"/>
          <p14:tracePt t="27716" x="2571750" y="1765300"/>
          <p14:tracePt t="27726" x="2609850" y="1778000"/>
          <p14:tracePt t="27736" x="2667000" y="1778000"/>
          <p14:tracePt t="27746" x="2724150" y="1778000"/>
          <p14:tracePt t="27756" x="2762250" y="1778000"/>
          <p14:tracePt t="28774" x="3848100" y="1803400"/>
          <p14:tracePt t="28790" x="3860800" y="1803400"/>
          <p14:tracePt t="28835" x="3873500" y="1803400"/>
          <p14:tracePt t="29165" x="3956050" y="1803400"/>
          <p14:tracePt t="29176" x="4108450" y="1790700"/>
          <p14:tracePt t="29186" x="4375150" y="1765300"/>
          <p14:tracePt t="29196" x="4692650" y="1720850"/>
          <p14:tracePt t="29206" x="5080000" y="1695450"/>
          <p14:tracePt t="29216" x="5346700" y="1663700"/>
          <p14:tracePt t="29226" x="5372100" y="1663700"/>
          <p14:tracePt t="32748" x="5359400" y="1663700"/>
          <p14:tracePt t="32758" x="5359400" y="1651000"/>
          <p14:tracePt t="32767" x="5346700" y="1651000"/>
          <p14:tracePt t="32776" x="5334000" y="1651000"/>
          <p14:tracePt t="33793" x="5080000" y="1289050"/>
          <p14:tracePt t="33811" x="5080000" y="1276350"/>
          <p14:tracePt t="33826" x="5099050" y="1263650"/>
          <p14:tracePt t="33836" x="5099050" y="1250950"/>
          <p14:tracePt t="33855" x="5099050" y="1238250"/>
          <p14:tracePt t="34005" x="5080000" y="1238250"/>
          <p14:tracePt t="34016" x="5054600" y="1250950"/>
          <p14:tracePt t="34026" x="5010150" y="1276350"/>
          <p14:tracePt t="34036" x="4984750" y="1308100"/>
          <p14:tracePt t="34046" x="4972050" y="1320800"/>
          <p14:tracePt t="34056" x="4972050" y="1333500"/>
          <p14:tracePt t="34076" x="4972050" y="1346200"/>
          <p14:tracePt t="34155" x="4972050" y="1358900"/>
          <p14:tracePt t="34175" x="4972050" y="1390650"/>
          <p14:tracePt t="34195" x="4984750" y="1403350"/>
          <p14:tracePt t="34245" x="4997450" y="1403350"/>
          <p14:tracePt t="34295" x="4997450" y="1416050"/>
          <p14:tracePt t="34445" x="5010150" y="1416050"/>
          <p14:tracePt t="34525" x="5029200" y="1416050"/>
          <p14:tracePt t="34536" x="5041900" y="1428750"/>
          <p14:tracePt t="34546" x="5054600" y="1428750"/>
          <p14:tracePt t="34556" x="5080000" y="1428750"/>
          <p14:tracePt t="34566" x="5099050" y="1428750"/>
          <p14:tracePt t="34576" x="5137150" y="1428750"/>
          <p14:tracePt t="34586" x="5162550" y="1428750"/>
          <p14:tracePt t="34596" x="5194300" y="1428750"/>
          <p14:tracePt t="34606" x="5232400" y="1428750"/>
          <p14:tracePt t="34616" x="5251450" y="1428750"/>
          <p14:tracePt t="34626" x="5289550" y="1441450"/>
          <p14:tracePt t="34636" x="5346700" y="1441450"/>
          <p14:tracePt t="34646" x="5416550" y="1441450"/>
          <p14:tracePt t="34656" x="5486400" y="1441450"/>
          <p14:tracePt t="34666" x="5556250" y="1441450"/>
          <p14:tracePt t="34676" x="5664200" y="1460500"/>
          <p14:tracePt t="34686" x="5816600" y="1473200"/>
          <p14:tracePt t="34696" x="6000750" y="1473200"/>
          <p14:tracePt t="34706" x="6178550" y="1485900"/>
          <p14:tracePt t="34716" x="6318250" y="1498600"/>
          <p14:tracePt t="34726" x="6496050" y="1511300"/>
          <p14:tracePt t="34736" x="6692900" y="1524000"/>
          <p14:tracePt t="34746" x="6845300" y="1543050"/>
          <p14:tracePt t="34756" x="6940550" y="1543050"/>
          <p14:tracePt t="34766" x="6959600" y="1543050"/>
          <p14:tracePt t="34776" x="7010400" y="1543050"/>
          <p14:tracePt t="34786" x="7042150" y="1543050"/>
          <p14:tracePt t="34796" x="7054850" y="1543050"/>
          <p14:tracePt t="34806" x="7067550" y="1543050"/>
          <p14:tracePt t="34816" x="7080250" y="1543050"/>
          <p14:tracePt t="35834" x="7747000" y="2362200"/>
          <p14:tracePt t="35843" x="7747000" y="2374900"/>
          <p14:tracePt t="35864" x="7734300" y="2374900"/>
          <p14:tracePt t="36125" x="7721600" y="2374900"/>
          <p14:tracePt t="36136" x="7708900" y="2374900"/>
          <p14:tracePt t="36146" x="7708900" y="2387600"/>
          <p14:tracePt t="36156" x="7689850" y="2387600"/>
          <p14:tracePt t="36206" x="7677150" y="2387600"/>
          <p14:tracePt t="36216" x="7664450" y="2387600"/>
          <p14:tracePt t="36226" x="7651750" y="2387600"/>
          <p14:tracePt t="36236" x="7639050" y="2387600"/>
          <p14:tracePt t="36246" x="7607300" y="2387600"/>
          <p14:tracePt t="36256" x="7594600" y="2387600"/>
          <p14:tracePt t="36266" x="7524750" y="2400300"/>
          <p14:tracePt t="36276" x="7467600" y="2413000"/>
          <p14:tracePt t="36286" x="7404100" y="2432050"/>
          <p14:tracePt t="36296" x="7346950" y="2444750"/>
          <p14:tracePt t="36306" x="7302500" y="2457450"/>
          <p14:tracePt t="36316" x="7232650" y="2501900"/>
          <p14:tracePt t="36326" x="7181850" y="2514600"/>
          <p14:tracePt t="36336" x="7124700" y="2540000"/>
          <p14:tracePt t="36346" x="7029450" y="2584450"/>
          <p14:tracePt t="36356" x="6997700" y="2597150"/>
          <p14:tracePt t="36366" x="6959600" y="2609850"/>
          <p14:tracePt t="36376" x="6927850" y="2622550"/>
          <p14:tracePt t="36386" x="6902450" y="2635250"/>
          <p14:tracePt t="36396" x="6889750" y="2635250"/>
          <p14:tracePt t="36406" x="6870700" y="2635250"/>
          <p14:tracePt t="36416" x="6858000" y="2654300"/>
          <p14:tracePt t="36426" x="6845300" y="2654300"/>
          <p14:tracePt t="36436" x="6832600" y="2654300"/>
          <p14:tracePt t="36446" x="6819900" y="2667000"/>
          <p14:tracePt t="36456" x="6807200" y="2679700"/>
          <p14:tracePt t="36485" x="6788150" y="2679700"/>
          <p14:tracePt t="36585" x="6775450" y="2692400"/>
          <p14:tracePt t="36596" x="6762750" y="2692400"/>
          <p14:tracePt t="36615" x="6750050" y="2692400"/>
          <p14:tracePt t="36626" x="6737350" y="2692400"/>
          <p14:tracePt t="36646" x="6718300" y="2692400"/>
          <p14:tracePt t="36656" x="6692900" y="2692400"/>
          <p14:tracePt t="36666" x="6680200" y="2692400"/>
          <p14:tracePt t="36676" x="6648450" y="2705100"/>
          <p14:tracePt t="36686" x="6623050" y="2705100"/>
          <p14:tracePt t="36696" x="6610350" y="2705100"/>
          <p14:tracePt t="36706" x="6565900" y="2724150"/>
          <p14:tracePt t="36716" x="6527800" y="2724150"/>
          <p14:tracePt t="36726" x="6470650" y="2724150"/>
          <p14:tracePt t="36736" x="6388100" y="2736850"/>
          <p14:tracePt t="36746" x="6305550" y="2736850"/>
          <p14:tracePt t="36756" x="6203950" y="2736850"/>
          <p14:tracePt t="36766" x="6121400" y="2736850"/>
          <p14:tracePt t="36776" x="6000750" y="2749550"/>
          <p14:tracePt t="36786" x="5829300" y="2762250"/>
          <p14:tracePt t="36796" x="5651500" y="2774950"/>
          <p14:tracePt t="36806" x="5473700" y="2787650"/>
          <p14:tracePt t="36816" x="5302250" y="2819400"/>
          <p14:tracePt t="36826" x="5207000" y="2832100"/>
          <p14:tracePt t="36836" x="4984750" y="2857500"/>
          <p14:tracePt t="36846" x="4832350" y="2889250"/>
          <p14:tracePt t="36856" x="4667250" y="2927350"/>
          <p14:tracePt t="37875" x="2152650" y="2832100"/>
          <p14:tracePt t="37878" x="2152650" y="2819400"/>
          <p14:tracePt t="37906" x="2152650" y="2806700"/>
          <p14:tracePt t="38015" x="2152650" y="2787650"/>
          <p14:tracePt t="38026" x="2152650" y="2774950"/>
          <p14:tracePt t="38036" x="2152650" y="2762250"/>
          <p14:tracePt t="38055" x="2152650" y="2749550"/>
          <p14:tracePt t="38075" x="2152650" y="2736850"/>
          <p14:tracePt t="38086" x="2152650" y="2724150"/>
          <p14:tracePt t="38096" x="2152650" y="2705100"/>
          <p14:tracePt t="38106" x="2152650" y="2692400"/>
          <p14:tracePt t="38116" x="2165350" y="2667000"/>
          <p14:tracePt t="38135" x="2165350" y="2654300"/>
          <p14:tracePt t="38155" x="2152650" y="2654300"/>
          <p14:tracePt t="38176" x="2139950" y="2654300"/>
          <p14:tracePt t="38186" x="2127250" y="2654300"/>
          <p14:tracePt t="38196" x="2127250" y="2667000"/>
          <p14:tracePt t="38206" x="2108200" y="2692400"/>
          <p14:tracePt t="38216" x="2095500" y="2724150"/>
          <p14:tracePt t="38226" x="2082800" y="2749550"/>
          <p14:tracePt t="38236" x="2082800" y="2806700"/>
          <p14:tracePt t="38246" x="2082800" y="2844800"/>
          <p14:tracePt t="38256" x="2082800" y="2889250"/>
          <p14:tracePt t="38266" x="2082800" y="2959100"/>
          <p14:tracePt t="38276" x="2082800" y="2984500"/>
          <p14:tracePt t="38286" x="2082800" y="3009900"/>
          <p14:tracePt t="38296" x="2082800" y="3028950"/>
          <p14:tracePt t="38306" x="2095500" y="3041650"/>
          <p14:tracePt t="38316" x="2095500" y="3054350"/>
          <p14:tracePt t="38336" x="2095500" y="3067050"/>
          <p14:tracePt t="38455" x="2095500" y="3079750"/>
          <p14:tracePt t="38475" x="2108200" y="3079750"/>
          <p14:tracePt t="38495" x="2127250" y="3079750"/>
          <p14:tracePt t="38515" x="2139950" y="3079750"/>
          <p14:tracePt t="38545" x="2152650" y="3079750"/>
          <p14:tracePt t="38565" x="2165350" y="3079750"/>
          <p14:tracePt t="38576" x="2178050" y="3079750"/>
          <p14:tracePt t="38586" x="2209800" y="3079750"/>
          <p14:tracePt t="38596" x="2222500" y="3079750"/>
          <p14:tracePt t="38606" x="2235200" y="3079750"/>
          <p14:tracePt t="38616" x="2247900" y="3079750"/>
          <p14:tracePt t="38626" x="2260600" y="3079750"/>
          <p14:tracePt t="38646" x="2279650" y="3079750"/>
          <p14:tracePt t="38685" x="2305050" y="3079750"/>
          <p14:tracePt t="38696" x="2317750" y="3079750"/>
          <p14:tracePt t="38706" x="2349500" y="3098800"/>
          <p14:tracePt t="38716" x="2374900" y="3098800"/>
          <p14:tracePt t="38726" x="2400300" y="3098800"/>
          <p14:tracePt t="38736" x="2432050" y="3098800"/>
          <p14:tracePt t="38746" x="2444750" y="3098800"/>
          <p14:tracePt t="38756" x="2457450" y="3098800"/>
          <p14:tracePt t="38776" x="2470150" y="3098800"/>
          <p14:tracePt t="38815" x="2482850" y="3098800"/>
          <p14:tracePt t="38826" x="2514600" y="3098800"/>
          <p14:tracePt t="38836" x="2527300" y="3098800"/>
          <p14:tracePt t="38846" x="2552700" y="3098800"/>
          <p14:tracePt t="38856" x="2571750" y="3098800"/>
          <p14:tracePt t="38866" x="2584450" y="3098800"/>
          <p14:tracePt t="38885" x="2597150" y="3098800"/>
          <p14:tracePt t="38916" x="2609850" y="3098800"/>
          <p14:tracePt t="38935" x="2635250" y="3098800"/>
          <p14:tracePt t="39954" x="3359150" y="3111500"/>
          <p14:tracePt t="39968" x="3371850" y="3111500"/>
          <p14:tracePt t="41445" x="3390900" y="3111500"/>
          <p14:tracePt t="43815" x="3403600" y="3111500"/>
          <p14:tracePt t="43846" x="3416300" y="3111500"/>
          <p14:tracePt t="43865" x="3429000" y="3111500"/>
          <p14:tracePt t="44365" x="3429000" y="3124200"/>
          <p14:tracePt t="44376" x="3441700" y="3124200"/>
          <p14:tracePt t="44386" x="3441700" y="3136900"/>
          <p14:tracePt t="44396" x="3460750" y="3136900"/>
          <p14:tracePt t="44406" x="3460750" y="3149600"/>
          <p14:tracePt t="44416" x="3473450" y="3162300"/>
          <p14:tracePt t="44426" x="3473450" y="3194050"/>
          <p14:tracePt t="44436" x="3486150" y="3219450"/>
          <p14:tracePt t="44446" x="3511550" y="3263900"/>
          <p14:tracePt t="44456" x="3524250" y="3321050"/>
          <p14:tracePt t="44466" x="3543300" y="3346450"/>
          <p14:tracePt t="44476" x="3568700" y="3384550"/>
          <p14:tracePt t="44486" x="3581400" y="3429000"/>
          <p14:tracePt t="44496" x="3594100" y="3473450"/>
          <p14:tracePt t="44506" x="3613150" y="3498850"/>
          <p14:tracePt t="44516" x="3625850" y="3524250"/>
          <p14:tracePt t="44526" x="3638550" y="3556000"/>
          <p14:tracePt t="44536" x="3638550" y="3568700"/>
          <p14:tracePt t="44546" x="3651250" y="3581400"/>
          <p14:tracePt t="44566" x="3651250" y="3594100"/>
          <p14:tracePt t="44585" x="3663950" y="3606800"/>
          <p14:tracePt t="44615" x="3663950" y="3625850"/>
          <p14:tracePt t="44635" x="3663950" y="3651250"/>
          <p14:tracePt t="44646" x="3663950" y="3663950"/>
          <p14:tracePt t="44656" x="3663950" y="3695700"/>
          <p14:tracePt t="44666" x="3663950" y="3708400"/>
          <p14:tracePt t="44676" x="3676650" y="3733800"/>
          <p14:tracePt t="44686" x="3676650" y="3759200"/>
          <p14:tracePt t="44696" x="3695700" y="3778250"/>
          <p14:tracePt t="44706" x="3695700" y="3790950"/>
          <p14:tracePt t="44716" x="3695700" y="3803650"/>
          <p14:tracePt t="44726" x="3695700" y="3816350"/>
          <p14:tracePt t="44736" x="3695700" y="3829050"/>
          <p14:tracePt t="44746" x="3695700" y="3848100"/>
          <p14:tracePt t="44756" x="3695700" y="3873500"/>
          <p14:tracePt t="44766" x="3695700" y="3898900"/>
          <p14:tracePt t="44776" x="3695700" y="3917950"/>
          <p14:tracePt t="44786" x="3695700" y="3943350"/>
          <p14:tracePt t="44796" x="3695700" y="3968750"/>
          <p14:tracePt t="44806" x="3695700" y="4000500"/>
          <p14:tracePt t="44816" x="3695700" y="4013200"/>
          <p14:tracePt t="44835" x="3695700" y="4038600"/>
          <p14:tracePt t="44846" x="3676650" y="4051300"/>
          <p14:tracePt t="44856" x="3676650" y="4070350"/>
          <p14:tracePt t="44866" x="3676650" y="4095750"/>
          <p14:tracePt t="45882" x="3638550" y="6286500"/>
          <p14:tracePt t="46095" x="3651250" y="6305550"/>
          <p14:tracePt t="46106" x="3651250" y="6318250"/>
          <p14:tracePt t="46116" x="3676650" y="6318250"/>
          <p14:tracePt t="46126" x="3708400" y="6330950"/>
          <p14:tracePt t="46136" x="3733800" y="6343650"/>
          <p14:tracePt t="46146" x="3746500" y="6356350"/>
          <p14:tracePt t="46156" x="3765550" y="6356350"/>
          <p14:tracePt t="46175" x="3765550" y="6369050"/>
          <p14:tracePt t="46295" x="3746500" y="6369050"/>
          <p14:tracePt t="46306" x="3746500" y="6356350"/>
          <p14:tracePt t="46325" x="3746500" y="6343650"/>
          <p14:tracePt t="46405" x="3733800" y="6343650"/>
          <p14:tracePt t="46416" x="3733800" y="6330950"/>
          <p14:tracePt t="47475" x="3721100" y="6330950"/>
          <p14:tracePt t="48385" x="3721100" y="6318250"/>
          <p14:tracePt t="48675" x="3733800" y="6318250"/>
          <p14:tracePt t="48705" x="3746500" y="6318250"/>
          <p14:tracePt t="48716" x="3746500" y="6305550"/>
          <p14:tracePt t="48736" x="3765550" y="6305550"/>
          <p14:tracePt t="48756" x="3778250" y="6286500"/>
          <p14:tracePt t="48766" x="3790950" y="6286500"/>
          <p14:tracePt t="48776" x="3803650" y="6273800"/>
          <p14:tracePt t="48786" x="3835400" y="6261100"/>
          <p14:tracePt t="48796" x="3873500" y="6235700"/>
          <p14:tracePt t="48806" x="3943350" y="6178550"/>
          <p14:tracePt t="48816" x="4025900" y="6121400"/>
          <p14:tracePt t="48826" x="4108450" y="6051550"/>
          <p14:tracePt t="48836" x="4178300" y="6013450"/>
          <p14:tracePt t="48846" x="4222750" y="5981700"/>
          <p14:tracePt t="48856" x="4248150" y="5956300"/>
          <p14:tracePt t="48866" x="4292600" y="5911850"/>
          <p14:tracePt t="48876" x="4330700" y="5886450"/>
          <p14:tracePt t="48886" x="4375150" y="5861050"/>
          <p14:tracePt t="48896" x="4400550" y="5842000"/>
          <p14:tracePt t="48906" x="4413250" y="5829300"/>
          <p14:tracePt t="48916" x="4445000" y="5816600"/>
          <p14:tracePt t="48926" x="4470400" y="5803900"/>
          <p14:tracePt t="48936" x="4483100" y="5791200"/>
          <p14:tracePt t="48946" x="4502150" y="5772150"/>
          <p14:tracePt t="48956" x="4540250" y="5759450"/>
          <p14:tracePt t="48966" x="4565650" y="5734050"/>
          <p14:tracePt t="48976" x="4597400" y="5721350"/>
          <p14:tracePt t="48986" x="4635500" y="5708650"/>
          <p14:tracePt t="48996" x="4654550" y="5689600"/>
          <p14:tracePt t="49006" x="4679950" y="5676900"/>
          <p14:tracePt t="49035" x="4762500" y="5638800"/>
          <p14:tracePt t="49046" x="4845050" y="5568950"/>
          <p14:tracePt t="49056" x="4902200" y="5524500"/>
          <p14:tracePt t="49066" x="4972050" y="5454650"/>
          <p14:tracePt t="49076" x="5054600" y="5384800"/>
          <p14:tracePt t="49086" x="5137150" y="5302250"/>
          <p14:tracePt t="49096" x="5251450" y="5207000"/>
          <p14:tracePt t="49106" x="5321300" y="5149850"/>
          <p14:tracePt t="49116" x="5429250" y="5054600"/>
          <p14:tracePt t="49126" x="5524500" y="4984750"/>
          <p14:tracePt t="49136" x="5626100" y="4927600"/>
          <p14:tracePt t="49146" x="5708650" y="4889500"/>
          <p14:tracePt t="49156" x="5791200" y="4845050"/>
          <p14:tracePt t="49166" x="5873750" y="4775200"/>
          <p14:tracePt t="49176" x="5943600" y="4718050"/>
          <p14:tracePt t="49186" x="6013450" y="4635500"/>
          <p14:tracePt t="49196" x="6083300" y="4565650"/>
          <p14:tracePt t="49206" x="6121400" y="4527550"/>
          <p14:tracePt t="49216" x="6191250" y="4470400"/>
          <p14:tracePt t="49226" x="6248400" y="4425950"/>
          <p14:tracePt t="49236" x="6292850" y="4387850"/>
          <p14:tracePt t="49246" x="6318250" y="4356100"/>
          <p14:tracePt t="49256" x="6330950" y="4343400"/>
          <p14:tracePt t="49266" x="6343650" y="4330700"/>
          <p14:tracePt t="49276" x="6362700" y="4330700"/>
          <p14:tracePt t="49305" x="6362700" y="4318000"/>
          <p14:tracePt t="49345" x="6375400" y="4305300"/>
          <p14:tracePt t="49356" x="6388100" y="4292600"/>
          <p14:tracePt t="49366" x="6400800" y="4273550"/>
          <p14:tracePt t="49376" x="6413500" y="4260850"/>
          <p14:tracePt t="49386" x="6426200" y="4235450"/>
          <p14:tracePt t="49396" x="6445250" y="4222750"/>
          <p14:tracePt t="49406" x="6445250" y="4191000"/>
          <p14:tracePt t="49416" x="6457950" y="4178300"/>
          <p14:tracePt t="49426" x="6470650" y="4133850"/>
          <p14:tracePt t="49436" x="6470650" y="4095750"/>
          <p14:tracePt t="49446" x="6496050" y="4070350"/>
          <p14:tracePt t="49456" x="6496050" y="4025900"/>
          <p14:tracePt t="49466" x="6527800" y="3981450"/>
          <p14:tracePt t="49476" x="6553200" y="3917950"/>
          <p14:tracePt t="49486" x="6565900" y="3873500"/>
          <p14:tracePt t="49496" x="6584950" y="3829050"/>
          <p14:tracePt t="49506" x="6597650" y="3790950"/>
          <p14:tracePt t="49516" x="6610350" y="3759200"/>
          <p14:tracePt t="49526" x="6623050" y="3733800"/>
          <p14:tracePt t="49536" x="6623050" y="3721100"/>
          <p14:tracePt t="49546" x="6635750" y="3708400"/>
          <p14:tracePt t="49556" x="6635750" y="3695700"/>
          <p14:tracePt t="49566" x="6648450" y="3695700"/>
          <p14:tracePt t="49576" x="6648450" y="3676650"/>
          <p14:tracePt t="49586" x="6667500" y="3663950"/>
          <p14:tracePt t="49625" x="6667500" y="3651250"/>
          <p14:tracePt t="49645" x="6680200" y="3638550"/>
          <p14:tracePt t="49656" x="6692900" y="3638550"/>
          <p14:tracePt t="49666" x="6705600" y="3625850"/>
          <p14:tracePt t="49676" x="6737350" y="3594100"/>
          <p14:tracePt t="49686" x="6762750" y="3581400"/>
          <p14:tracePt t="49696" x="6807200" y="3556000"/>
          <p14:tracePt t="49706" x="6858000" y="3524250"/>
          <p14:tracePt t="49716" x="6889750" y="3498850"/>
          <p14:tracePt t="50734" x="9385300" y="2705100"/>
          <p14:tracePt t="50737" x="9417050" y="2705100"/>
          <p14:tracePt t="50748" x="9442450" y="2705100"/>
          <p14:tracePt t="50757" x="9455150" y="2705100"/>
          <p14:tracePt t="50767" x="9467850" y="2705100"/>
          <p14:tracePt t="50777" x="9486900" y="2705100"/>
          <p14:tracePt t="50806" x="9499600" y="2705100"/>
          <p14:tracePt t="50816" x="9512300" y="2705100"/>
          <p14:tracePt t="50826" x="9525000" y="2692400"/>
          <p14:tracePt t="50836" x="9556750" y="2692400"/>
          <p14:tracePt t="50846" x="9569450" y="2692400"/>
          <p14:tracePt t="50856" x="9582150" y="2692400"/>
          <p14:tracePt t="50866" x="9594850" y="2692400"/>
          <p14:tracePt t="50885" x="9607550" y="2692400"/>
          <p14:tracePt t="50925" x="9620250" y="2692400"/>
          <p14:tracePt t="50936" x="9620250" y="2705100"/>
          <p14:tracePt t="50946" x="9594850" y="2705100"/>
          <p14:tracePt t="50956" x="9537700" y="2724150"/>
          <p14:tracePt t="50966" x="9334500" y="2736850"/>
          <p14:tracePt t="50976" x="9334500" y="2749550"/>
          <p14:tracePt t="51236" x="9347200" y="2749550"/>
          <p14:tracePt t="51265" x="9334500" y="2749550"/>
          <p14:tracePt t="51276" x="9334500" y="2736850"/>
          <p14:tracePt t="51296" x="9334500" y="2724150"/>
          <p14:tracePt t="51325" x="9347200" y="2724150"/>
          <p14:tracePt t="51336" x="9359900" y="2724150"/>
          <p14:tracePt t="51346" x="9385300" y="2724150"/>
          <p14:tracePt t="51356" x="9398000" y="2724150"/>
          <p14:tracePt t="51366" x="9417050" y="2724150"/>
          <p14:tracePt t="51405" x="9429750" y="2705100"/>
          <p14:tracePt t="51435" x="9429750" y="2692400"/>
          <p14:tracePt t="51465" x="9442450" y="2692400"/>
          <p14:tracePt t="51485" x="9455150" y="2692400"/>
          <p14:tracePt t="51565" x="9455150" y="2705100"/>
          <p14:tracePt t="51796" x="9467850" y="2705100"/>
          <p14:tracePt t="51806" x="9467850" y="2692400"/>
          <p14:tracePt t="51835" x="9486900" y="2692400"/>
          <p14:tracePt t="51857" x="9486900" y="2679700"/>
          <p14:tracePt t="52855" x="9398000" y="2724150"/>
          <p14:tracePt t="53105" x="9398000" y="2736850"/>
          <p14:tracePt t="54975" x="9417050" y="2736850"/>
          <p14:tracePt t="55935" x="9429750" y="2736850"/>
          <p14:tracePt t="55995" x="9442450" y="2736850"/>
          <p14:tracePt t="56015" x="9455150" y="2736850"/>
          <p14:tracePt t="56055" x="9467850" y="2736850"/>
          <p14:tracePt t="57074" x="9912350" y="3054350"/>
          <p14:tracePt t="57082" x="9912350" y="3067050"/>
          <p14:tracePt t="57135" x="9912350" y="3079750"/>
          <p14:tracePt t="57165" x="9912350" y="3098800"/>
          <p14:tracePt t="57196" x="9912350" y="3111500"/>
          <p14:tracePt t="57245" x="9912350" y="3124200"/>
          <p14:tracePt t="57265" x="9931400" y="3124200"/>
          <p14:tracePt t="57276" x="9931400" y="3136900"/>
          <p14:tracePt t="57445" x="9912350" y="3136900"/>
          <p14:tracePt t="57515" x="9899650" y="3136900"/>
          <p14:tracePt t="57555" x="9886950" y="3136900"/>
          <p14:tracePt t="57566" x="9886950" y="3124200"/>
          <p14:tracePt t="57576" x="9861550" y="3124200"/>
          <p14:tracePt t="57586" x="9842500" y="3124200"/>
          <p14:tracePt t="57596" x="9817100" y="3111500"/>
          <p14:tracePt t="57606" x="9804400" y="3111500"/>
          <p14:tracePt t="57616" x="9791700" y="3111500"/>
          <p14:tracePt t="57635" x="9772650" y="3111500"/>
          <p14:tracePt t="58025" x="9791700" y="3111500"/>
          <p14:tracePt t="58345" x="9791700" y="3098800"/>
          <p14:tracePt t="58356" x="9804400" y="3098800"/>
          <p14:tracePt t="58525" x="9804400" y="3079750"/>
          <p14:tracePt t="58605" x="9804400" y="3067050"/>
          <p14:tracePt t="58815" x="9817100" y="3067050"/>
          <p14:tracePt t="58826" x="9817100" y="3054350"/>
          <p14:tracePt t="58845" x="9829800" y="3054350"/>
          <p14:tracePt t="58856" x="9861550" y="3054350"/>
          <p14:tracePt t="58866" x="9874250" y="3054350"/>
          <p14:tracePt t="58876" x="9899650" y="3041650"/>
          <p14:tracePt t="58886" x="9944100" y="3028950"/>
          <p14:tracePt t="58896" x="9994900" y="2997200"/>
          <p14:tracePt t="58906" x="10052050" y="2971800"/>
          <p14:tracePt t="58916" x="10134600" y="2927350"/>
          <p14:tracePt t="58926" x="10204450" y="2889250"/>
          <p14:tracePt t="58936" x="10261600" y="2857500"/>
          <p14:tracePt t="58946" x="10318750" y="2844800"/>
          <p14:tracePt t="58956" x="10401300" y="2819400"/>
          <p14:tracePt t="58966" x="10458450" y="2806700"/>
          <p14:tracePt t="58976" x="10496550" y="2787650"/>
          <p14:tracePt t="58986" x="10528300" y="2774950"/>
          <p14:tracePt t="58996" x="10579100" y="2762250"/>
          <p14:tracePt t="59006" x="10623550" y="2736850"/>
          <p14:tracePt t="59016" x="10648950" y="2724150"/>
          <p14:tracePt t="59026" x="10680700" y="2705100"/>
          <p14:tracePt t="59036" x="10693400" y="2692400"/>
          <p14:tracePt t="59046" x="10706100" y="2679700"/>
          <p14:tracePt t="59056" x="10731500" y="2667000"/>
          <p14:tracePt t="59066" x="10750550" y="2667000"/>
          <p14:tracePt t="59076" x="10750550" y="2654300"/>
          <p14:tracePt t="59095" x="10763250" y="2654300"/>
          <p14:tracePt t="59115" x="10763250" y="2635250"/>
          <p14:tracePt t="59126" x="10775950" y="2635250"/>
          <p14:tracePt t="59136" x="10775950" y="2622550"/>
          <p14:tracePt t="59146" x="10775950" y="2609850"/>
          <p14:tracePt t="59156" x="10775950" y="2597150"/>
          <p14:tracePt t="59175" x="10775950" y="2584450"/>
          <p14:tracePt t="59186" x="10775950" y="2565400"/>
          <p14:tracePt t="59225" x="10775950" y="2552700"/>
          <p14:tracePt t="59246" x="10775950" y="2540000"/>
          <p14:tracePt t="59256" x="10763250" y="2527300"/>
          <p14:tracePt t="59266" x="10763250" y="2514600"/>
          <p14:tracePt t="59276" x="10750550" y="2482850"/>
          <p14:tracePt t="59286" x="10731500" y="2470150"/>
          <p14:tracePt t="59296" x="10718800" y="2457450"/>
          <p14:tracePt t="59306" x="10706100" y="2444750"/>
          <p14:tracePt t="59316" x="10693400" y="2432050"/>
          <p14:tracePt t="59326" x="10680700" y="2413000"/>
          <p14:tracePt t="59336" x="10680700" y="2400300"/>
          <p14:tracePt t="59346" x="10661650" y="2400300"/>
          <p14:tracePt t="59385" x="10648950" y="2400300"/>
          <p14:tracePt t="59415" x="10636250" y="2387600"/>
          <p14:tracePt t="59435" x="10623550" y="2387600"/>
          <p14:tracePt t="59455" x="10610850" y="2387600"/>
          <p14:tracePt t="59576" x="10610850" y="2400300"/>
          <p14:tracePt t="59586" x="10610850" y="2413000"/>
          <p14:tracePt t="59596" x="10598150" y="2444750"/>
          <p14:tracePt t="59616" x="10598150" y="2457450"/>
          <p14:tracePt t="59635" x="10598150" y="2470150"/>
          <p14:tracePt t="59646" x="10598150" y="2482850"/>
          <p14:tracePt t="59656" x="10598150" y="2501900"/>
          <p14:tracePt t="60674" x="10731500" y="3676650"/>
          <p14:tracePt t="60699" x="10731500" y="3695700"/>
          <p14:tracePt t="60726" x="10731500" y="3708400"/>
          <p14:tracePt t="60736" x="10718800" y="3708400"/>
          <p14:tracePt t="60746" x="10718800" y="3721100"/>
          <p14:tracePt t="60756" x="10718800" y="3733800"/>
          <p14:tracePt t="60776" x="10718800" y="3746500"/>
          <p14:tracePt t="60796" x="10718800" y="3759200"/>
          <p14:tracePt t="60806" x="10731500" y="3759200"/>
          <p14:tracePt t="60816" x="10731500" y="3778250"/>
          <p14:tracePt t="60836" x="10731500" y="3790950"/>
          <p14:tracePt t="60856" x="10718800" y="3803650"/>
          <p14:tracePt t="60866" x="10718800" y="3816350"/>
          <p14:tracePt t="61015" x="10731500" y="3816350"/>
          <p14:tracePt t="61055" x="10750550" y="3803650"/>
          <p14:tracePt t="61066" x="10750550" y="3790950"/>
          <p14:tracePt t="61085" x="10763250" y="3759200"/>
          <p14:tracePt t="61096" x="10763250" y="3746500"/>
          <p14:tracePt t="61106" x="10775950" y="3733800"/>
          <p14:tracePt t="61116" x="10775950" y="3721100"/>
          <p14:tracePt t="61126" x="10775950" y="3708400"/>
          <p14:tracePt t="61146" x="10775950" y="3676650"/>
          <p14:tracePt t="61156" x="10775950" y="3663950"/>
          <p14:tracePt t="61166" x="10775950" y="3651250"/>
          <p14:tracePt t="61176" x="10775950" y="3638550"/>
          <p14:tracePt t="61186" x="10775950" y="3625850"/>
          <p14:tracePt t="61196" x="10775950" y="3594100"/>
          <p14:tracePt t="61206" x="10775950" y="3581400"/>
          <p14:tracePt t="61216" x="10775950" y="3568700"/>
          <p14:tracePt t="61226" x="10775950" y="3556000"/>
          <p14:tracePt t="61246" x="10775950" y="3524250"/>
          <p14:tracePt t="61266" x="10775950" y="3511550"/>
          <p14:tracePt t="61276" x="10763250" y="3511550"/>
          <p14:tracePt t="61296" x="10763250" y="3498850"/>
          <p14:tracePt t="61325" x="10763250" y="3486150"/>
          <p14:tracePt t="61345" x="10763250" y="3473450"/>
          <p14:tracePt t="61356" x="10763250" y="3454400"/>
          <p14:tracePt t="61366" x="10750550" y="3441700"/>
          <p14:tracePt t="61376" x="10750550" y="3429000"/>
          <p14:tracePt t="62065" x="10750550" y="3441700"/>
          <p14:tracePt t="62105" x="10731500" y="3441700"/>
          <p14:tracePt t="62645" x="10731500" y="3454400"/>
          <p14:tracePt t="62705" x="10750550" y="3454400"/>
          <p14:tracePt t="62925" x="10731500" y="3454400"/>
          <p14:tracePt t="62945" x="10731500" y="3473450"/>
          <p14:tracePt t="63025" x="10731500" y="3486150"/>
          <p14:tracePt t="63125" x="10718800" y="3486150"/>
          <p14:tracePt t="63295" x="10706100" y="3486150"/>
          <p14:tracePt t="63306" x="10693400" y="3498850"/>
          <p14:tracePt t="63316" x="10680700" y="3498850"/>
          <p14:tracePt t="63326" x="10636250" y="3511550"/>
          <p14:tracePt t="63336" x="10566400" y="3536950"/>
          <p14:tracePt t="63346" x="10458450" y="3568700"/>
          <p14:tracePt t="63356" x="10287000" y="3625850"/>
          <p14:tracePt t="63366" x="10109200" y="3676650"/>
          <p14:tracePt t="63376" x="9874250" y="3759200"/>
          <p14:tracePt t="63386" x="9639300" y="3848100"/>
          <p14:tracePt t="63396" x="9277350" y="3943350"/>
          <p14:tracePt t="63406" x="8801100" y="4083050"/>
          <p14:tracePt t="63416" x="8470900" y="4178300"/>
          <p14:tracePt t="63426" x="8108950" y="4273550"/>
          <p14:tracePt t="63436" x="7677150" y="4387850"/>
          <p14:tracePt t="63446" x="7372350" y="4445000"/>
          <p14:tracePt t="63456" x="7112000" y="4483100"/>
          <p14:tracePt t="63466" x="6870700" y="4495800"/>
          <p14:tracePt t="63476" x="6750050" y="4495800"/>
          <p14:tracePt t="63486" x="6540500" y="4483100"/>
          <p14:tracePt t="63496" x="6413500" y="4457700"/>
          <p14:tracePt t="63506" x="6273800" y="4445000"/>
          <p14:tracePt t="63516" x="6203950" y="4425950"/>
          <p14:tracePt t="63526" x="6121400" y="4425950"/>
          <p14:tracePt t="63536" x="6083300" y="4425950"/>
          <p14:tracePt t="63546" x="6038850" y="4425950"/>
          <p14:tracePt t="63556" x="6026150" y="4425950"/>
          <p14:tracePt t="63716" x="6013450" y="4425950"/>
          <p14:tracePt t="63726" x="5969000" y="4413250"/>
          <p14:tracePt t="63736" x="5918200" y="4413250"/>
          <p14:tracePt t="63746" x="5829300" y="4413250"/>
          <p14:tracePt t="64764" x="4527550" y="4552950"/>
          <p14:tracePt t="64846" x="4540250" y="4552950"/>
          <p14:tracePt t="64856" x="4565650" y="4552950"/>
          <p14:tracePt t="64866" x="4610100" y="4540250"/>
          <p14:tracePt t="64876" x="4635500" y="4540250"/>
          <p14:tracePt t="64886" x="4679950" y="4527550"/>
          <p14:tracePt t="64896" x="4724400" y="4527550"/>
          <p14:tracePt t="64906" x="4787900" y="4514850"/>
          <p14:tracePt t="64916" x="4914900" y="4495800"/>
          <p14:tracePt t="64926" x="5099050" y="4470400"/>
          <p14:tracePt t="64936" x="5384800" y="4445000"/>
          <p14:tracePt t="64946" x="5581650" y="4413250"/>
          <p14:tracePt t="64956" x="5930900" y="4387850"/>
          <p14:tracePt t="64966" x="6235700" y="4356100"/>
          <p14:tracePt t="64976" x="6457950" y="4330700"/>
          <p14:tracePt t="64986" x="6623050" y="4318000"/>
          <p14:tracePt t="64996" x="6718300" y="4305300"/>
          <p14:tracePt t="65006" x="6737350" y="4305300"/>
          <p14:tracePt t="65016" x="6775450" y="4292600"/>
          <p14:tracePt t="65026" x="6819900" y="4273550"/>
          <p14:tracePt t="65036" x="6845300" y="4260850"/>
          <p14:tracePt t="65046" x="6870700" y="4248150"/>
          <p14:tracePt t="65056" x="6902450" y="4235450"/>
          <p14:tracePt t="65066" x="6959600" y="4203700"/>
          <p14:tracePt t="65076" x="6997700" y="4191000"/>
          <p14:tracePt t="65086" x="7054850" y="4165600"/>
          <p14:tracePt t="65096" x="7112000" y="4133850"/>
          <p14:tracePt t="65106" x="7124700" y="4133850"/>
          <p14:tracePt t="65116" x="7181850" y="4133850"/>
          <p14:tracePt t="65126" x="7251700" y="4121150"/>
          <p14:tracePt t="65136" x="7385050" y="4121150"/>
          <p14:tracePt t="65146" x="7524750" y="4121150"/>
          <p14:tracePt t="65156" x="7708900" y="4108450"/>
          <p14:tracePt t="65166" x="7943850" y="4083050"/>
          <p14:tracePt t="65176" x="8166100" y="4051300"/>
          <p14:tracePt t="65186" x="8305800" y="4025900"/>
          <p14:tracePt t="65196" x="8356600" y="4000500"/>
          <p14:tracePt t="65206" x="8375650" y="4000500"/>
          <p14:tracePt t="65216" x="8413750" y="3968750"/>
          <p14:tracePt t="65226" x="8470900" y="3943350"/>
          <p14:tracePt t="65236" x="8540750" y="3917950"/>
          <p14:tracePt t="65246" x="8636000" y="3886200"/>
          <p14:tracePt t="65256" x="8788400" y="3860800"/>
          <p14:tracePt t="65266" x="9010650" y="3816350"/>
          <p14:tracePt t="65276" x="9264650" y="3790950"/>
          <p14:tracePt t="65286" x="9486900" y="3759200"/>
          <p14:tracePt t="65296" x="9652000" y="3746500"/>
          <p14:tracePt t="65306" x="9747250" y="3746500"/>
          <p14:tracePt t="65316" x="9886950" y="3733800"/>
          <p14:tracePt t="65326" x="10013950" y="3721100"/>
          <p14:tracePt t="65336" x="10134600" y="3708400"/>
          <p14:tracePt t="65346" x="10236200" y="3695700"/>
          <p14:tracePt t="65356" x="10356850" y="3695700"/>
          <p14:tracePt t="65366" x="10541000" y="3663950"/>
          <p14:tracePt t="65376" x="10661650" y="3651250"/>
          <p14:tracePt t="65386" x="10731500" y="3651250"/>
          <p14:tracePt t="65475" x="10750550" y="3638550"/>
          <p14:tracePt t="65486" x="10763250" y="3638550"/>
          <p14:tracePt t="65496" x="10775950" y="3625850"/>
          <p14:tracePt t="65506" x="10775950" y="3606800"/>
          <p14:tracePt t="65516" x="10788650" y="3606800"/>
          <p14:tracePt t="65555" x="10788650" y="3594100"/>
          <p14:tracePt t="65595" x="10788650" y="3581400"/>
          <p14:tracePt t="65625" x="10788650" y="3568700"/>
          <p14:tracePt t="65715" x="10775950" y="3568700"/>
          <p14:tracePt t="67345" x="10775950" y="3556000"/>
          <p14:tracePt t="67356" x="10775950" y="3536950"/>
          <p14:tracePt t="67366" x="10775950" y="3524250"/>
          <p14:tracePt t="68385" x="10648950" y="2012950"/>
          <p14:tracePt t="68505" x="10661650" y="2000250"/>
          <p14:tracePt t="68516" x="10680700" y="1987550"/>
          <p14:tracePt t="68526" x="10693400" y="1987550"/>
          <p14:tracePt t="68536" x="10693400" y="1968500"/>
          <p14:tracePt t="68546" x="10693400" y="1955800"/>
          <p14:tracePt t="68556" x="10706100" y="1943100"/>
          <p14:tracePt t="68566" x="10718800" y="1905000"/>
          <p14:tracePt t="68576" x="10718800" y="1860550"/>
          <p14:tracePt t="68586" x="10718800" y="1816100"/>
          <p14:tracePt t="68596" x="10718800" y="1803400"/>
          <p14:tracePt t="68606" x="10718800" y="1790700"/>
          <p14:tracePt t="68666" x="10706100" y="1790700"/>
          <p14:tracePt t="68676" x="10693400" y="1790700"/>
          <p14:tracePt t="68686" x="10680700" y="1816100"/>
          <p14:tracePt t="68696" x="10680700" y="1835150"/>
          <p14:tracePt t="68706" x="10661650" y="1860550"/>
          <p14:tracePt t="68716" x="10661650" y="1873250"/>
          <p14:tracePt t="68726" x="10661650" y="1905000"/>
          <p14:tracePt t="68736" x="10661650" y="1917700"/>
          <p14:tracePt t="68746" x="10661650" y="1930400"/>
          <p14:tracePt t="68756" x="10661650" y="1943100"/>
          <p14:tracePt t="68766" x="10661650" y="1955800"/>
          <p14:tracePt t="68776" x="10661650" y="1968500"/>
          <p14:tracePt t="68786" x="10661650" y="1987550"/>
          <p14:tracePt t="68796" x="10661650" y="2000250"/>
          <p14:tracePt t="68806" x="10661650" y="2012950"/>
          <p14:tracePt t="68816" x="10661650" y="2038350"/>
          <p14:tracePt t="68826" x="10661650" y="2057400"/>
          <p14:tracePt t="68836" x="10661650" y="2082800"/>
          <p14:tracePt t="68846" x="10661650" y="2108200"/>
          <p14:tracePt t="68856" x="10661650" y="2139950"/>
          <p14:tracePt t="68866" x="10661650" y="2190750"/>
          <p14:tracePt t="68876" x="10661650" y="2222500"/>
          <p14:tracePt t="68886" x="10661650" y="2247900"/>
          <p14:tracePt t="68896" x="10661650" y="2260600"/>
          <p14:tracePt t="68915" x="10680700" y="2260600"/>
          <p14:tracePt t="68965" x="10680700" y="2279650"/>
          <p14:tracePt t="68986" x="10680700" y="2292350"/>
          <p14:tracePt t="68996" x="10680700" y="2305050"/>
          <p14:tracePt t="69165" x="10680700" y="2317750"/>
          <p14:tracePt t="78315" x="10680700" y="2330450"/>
          <p14:tracePt t="78365" x="10680700" y="2343150"/>
          <p14:tracePt t="78405" x="10680700" y="2362200"/>
          <p14:tracePt t="78416" x="10693400" y="2400300"/>
          <p14:tracePt t="78426" x="10693400" y="2432050"/>
          <p14:tracePt t="78436" x="10693400" y="2457450"/>
          <p14:tracePt t="78446" x="10693400" y="2470150"/>
          <p14:tracePt t="78456" x="10693400" y="2482850"/>
          <p14:tracePt t="78466" x="10693400" y="2501900"/>
          <p14:tracePt t="78476" x="10693400" y="2527300"/>
          <p14:tracePt t="78486" x="10680700" y="2552700"/>
          <p14:tracePt t="78496" x="10680700" y="2597150"/>
          <p14:tracePt t="78506" x="10661650" y="2635250"/>
          <p14:tracePt t="78516" x="10661650" y="2705100"/>
          <p14:tracePt t="78526" x="10661650" y="2762250"/>
          <p14:tracePt t="78536" x="10661650" y="2806700"/>
          <p14:tracePt t="78546" x="10661650" y="2901950"/>
          <p14:tracePt t="78556" x="10661650" y="2984500"/>
          <p14:tracePt t="78566" x="10661650" y="3067050"/>
          <p14:tracePt t="78576" x="10661650" y="3124200"/>
          <p14:tracePt t="78586" x="10680700" y="3149600"/>
          <p14:tracePt t="78596" x="10680700" y="3181350"/>
          <p14:tracePt t="78606" x="10693400" y="3194050"/>
          <p14:tracePt t="78616" x="10693400" y="3206750"/>
          <p14:tracePt t="78626" x="10693400" y="3219450"/>
          <p14:tracePt t="78636" x="10693400" y="3232150"/>
          <p14:tracePt t="78646" x="10693400" y="3251200"/>
          <p14:tracePt t="78656" x="10693400" y="3263900"/>
          <p14:tracePt t="78666" x="10693400" y="3289300"/>
          <p14:tracePt t="78676" x="10693400" y="3321050"/>
          <p14:tracePt t="78686" x="10693400" y="3333750"/>
          <p14:tracePt t="78696" x="10693400" y="3346450"/>
          <p14:tracePt t="78815" x="10693400" y="3359150"/>
          <p14:tracePt t="78875" x="10693400" y="3371850"/>
          <p14:tracePt t="78905" x="10693400" y="3384550"/>
          <p14:tracePt t="78916" x="10693400" y="3403600"/>
          <p14:tracePt t="78926" x="10693400" y="3416300"/>
          <p14:tracePt t="79944" x="10718800" y="3581400"/>
          <p14:tracePt t="80045" x="10706100" y="3581400"/>
          <p14:tracePt t="80095" x="10693400" y="3594100"/>
          <p14:tracePt t="80125" x="10693400" y="3606800"/>
          <p14:tracePt t="80145" x="10680700" y="3625850"/>
          <p14:tracePt t="80165" x="10680700" y="3638550"/>
          <p14:tracePt t="80176" x="10661650" y="3663950"/>
          <p14:tracePt t="80186" x="10648950" y="3708400"/>
          <p14:tracePt t="80196" x="10623550" y="3759200"/>
          <p14:tracePt t="80206" x="10579100" y="3860800"/>
          <p14:tracePt t="80216" x="10553700" y="3917950"/>
          <p14:tracePt t="80226" x="10496550" y="4038600"/>
          <p14:tracePt t="80236" x="10458450" y="4165600"/>
          <p14:tracePt t="80246" x="10426700" y="4292600"/>
          <p14:tracePt t="80256" x="10414000" y="4387850"/>
          <p14:tracePt t="80266" x="10414000" y="4457700"/>
          <p14:tracePt t="80276" x="10414000" y="4495800"/>
          <p14:tracePt t="80286" x="10414000" y="4540250"/>
          <p14:tracePt t="80296" x="10414000" y="4565650"/>
          <p14:tracePt t="80306" x="10414000" y="4597400"/>
          <p14:tracePt t="80335" x="10414000" y="4610100"/>
          <p14:tracePt t="80585" x="10426700" y="4610100"/>
          <p14:tracePt t="80596" x="10426700" y="4622800"/>
          <p14:tracePt t="80615" x="10439400" y="4635500"/>
          <p14:tracePt t="80626" x="10439400" y="4648200"/>
          <p14:tracePt t="80636" x="10439400" y="4692650"/>
          <p14:tracePt t="80646" x="10439400" y="4749800"/>
          <p14:tracePt t="80656" x="10439400" y="4787900"/>
          <p14:tracePt t="80666" x="10439400" y="4819650"/>
          <p14:tracePt t="80676" x="10426700" y="4819650"/>
          <p14:tracePt t="80686" x="10426700" y="4832350"/>
          <p14:tracePt t="81046" x="10439400" y="4845050"/>
          <p14:tracePt t="81056" x="10458450" y="4845050"/>
          <p14:tracePt t="81085" x="10458450" y="4857750"/>
          <p14:tracePt t="81105" x="10439400" y="4889500"/>
          <p14:tracePt t="82123" x="8870950" y="6026150"/>
          <p14:tracePt t="82132" x="8890000" y="6013450"/>
          <p14:tracePt t="82139" x="8890000" y="5981700"/>
          <p14:tracePt t="82153" x="8915400" y="5956300"/>
          <p14:tracePt t="82157" x="8928100" y="5943600"/>
          <p14:tracePt t="82167" x="8928100" y="5911850"/>
          <p14:tracePt t="82177" x="8940800" y="5899150"/>
          <p14:tracePt t="82187" x="8953500" y="5886450"/>
          <p14:tracePt t="82197" x="8953500" y="5873750"/>
          <p14:tracePt t="82207" x="8972550" y="5861050"/>
          <p14:tracePt t="82217" x="8972550" y="5842000"/>
          <p14:tracePt t="82226" x="8997950" y="5829300"/>
          <p14:tracePt t="82237" x="9010650" y="5816600"/>
          <p14:tracePt t="82247" x="9023350" y="5803900"/>
          <p14:tracePt t="82257" x="9042400" y="5791200"/>
          <p14:tracePt t="82267" x="9067800" y="5791200"/>
          <p14:tracePt t="82277" x="9080500" y="5759450"/>
          <p14:tracePt t="82287" x="9093200" y="5759450"/>
          <p14:tracePt t="82297" x="9093200" y="5746750"/>
          <p14:tracePt t="82307" x="9112250" y="5746750"/>
          <p14:tracePt t="82325" x="9124950" y="5746750"/>
          <p14:tracePt t="82336" x="9137650" y="5734050"/>
          <p14:tracePt t="82346" x="9163050" y="5734050"/>
          <p14:tracePt t="82356" x="9175750" y="5734050"/>
          <p14:tracePt t="82405" x="9124950" y="5759450"/>
          <p14:tracePt t="82416" x="9080500" y="5791200"/>
          <p14:tracePt t="82426" x="9023350" y="5829300"/>
          <p14:tracePt t="82436" x="8972550" y="5873750"/>
          <p14:tracePt t="82446" x="8915400" y="5943600"/>
          <p14:tracePt t="82456" x="8890000" y="6026150"/>
          <p14:tracePt t="82466" x="8890000" y="6096000"/>
          <p14:tracePt t="82476" x="8890000" y="6108700"/>
          <p14:tracePt t="82486" x="8890000" y="6134100"/>
          <p14:tracePt t="82496" x="8890000" y="6153150"/>
          <p14:tracePt t="82506" x="8902700" y="6153150"/>
          <p14:tracePt t="82516" x="8902700" y="6165850"/>
          <p14:tracePt t="82526" x="8915400" y="6165850"/>
          <p14:tracePt t="82536" x="8915400" y="6178550"/>
          <p14:tracePt t="82546" x="8928100" y="6191250"/>
          <p14:tracePt t="82556" x="8928100" y="6203950"/>
          <p14:tracePt t="82566" x="8915400" y="6216650"/>
          <p14:tracePt t="82605" x="8890000" y="6286500"/>
          <p14:tracePt t="82616" x="8858250" y="6330950"/>
          <p14:tracePt t="82725" x="8858250" y="6343650"/>
          <p14:tracePt t="82805" x="8870950" y="6343650"/>
          <p14:tracePt t="83315" x="8902700" y="6343650"/>
          <p14:tracePt t="83326" x="8915400" y="6356350"/>
          <p14:tracePt t="83336" x="8953500" y="6356350"/>
          <p14:tracePt t="83346" x="8997950" y="6356350"/>
          <p14:tracePt t="84363" x="9709150" y="6305550"/>
          <p14:tracePt t="85225" x="9709150" y="6330950"/>
          <p14:tracePt t="85236" x="9664700" y="6369050"/>
          <p14:tracePt t="85246" x="9569450" y="6438900"/>
          <p14:tracePt t="85256" x="9359900" y="6553200"/>
          <p14:tracePt t="85266" x="9093200" y="6692900"/>
          <p14:tracePt t="85276" x="8801100" y="684530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977F9-0395-2E59-34BF-6C25C6D3E671}"/>
            </a:ext>
          </a:extLst>
        </p:cNvPr>
        <p:cNvGrpSpPr/>
        <p:nvPr/>
      </p:nvGrpSpPr>
      <p:grpSpPr>
        <a:xfrm>
          <a:off x="0" y="0"/>
          <a:ext cx="0" cy="0"/>
          <a:chOff x="0" y="0"/>
          <a:chExt cx="0" cy="0"/>
        </a:xfrm>
      </p:grpSpPr>
      <p:pic>
        <p:nvPicPr>
          <p:cNvPr id="1032" name="Picture 8" descr="分離膜による大気中CO2の分離・回収イメージ図">
            <a:extLst>
              <a:ext uri="{FF2B5EF4-FFF2-40B4-BE49-F238E27FC236}">
                <a16:creationId xmlns:a16="http://schemas.microsoft.com/office/drawing/2014/main" id="{83356B17-4645-C2B9-F25A-A56FDE967DF1}"/>
              </a:ext>
            </a:extLst>
          </p:cNvPr>
          <p:cNvPicPr>
            <a:picLocks noChangeAspect="1" noChangeArrowheads="1"/>
          </p:cNvPicPr>
          <p:nvPr/>
        </p:nvPicPr>
        <p:blipFill>
          <a:blip r:embed="rId4">
            <a:alphaModFix amt="50000"/>
            <a:extLst>
              <a:ext uri="{28A0092B-C50C-407E-A947-70E740481C1C}">
                <a14:useLocalDpi xmlns:a14="http://schemas.microsoft.com/office/drawing/2010/main" val="0"/>
              </a:ext>
            </a:extLst>
          </a:blip>
          <a:srcRect/>
          <a:stretch>
            <a:fillRect/>
          </a:stretch>
        </p:blipFill>
        <p:spPr bwMode="auto">
          <a:xfrm>
            <a:off x="4425820" y="308555"/>
            <a:ext cx="6033989" cy="30078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ADFの発光メカニズム">
            <a:extLst>
              <a:ext uri="{FF2B5EF4-FFF2-40B4-BE49-F238E27FC236}">
                <a16:creationId xmlns:a16="http://schemas.microsoft.com/office/drawing/2014/main" id="{F092DF4F-2CC3-C2CF-C232-ACA95D295123}"/>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32600" y="1750730"/>
            <a:ext cx="4111713" cy="495884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グループ化 3">
            <a:extLst>
              <a:ext uri="{FF2B5EF4-FFF2-40B4-BE49-F238E27FC236}">
                <a16:creationId xmlns:a16="http://schemas.microsoft.com/office/drawing/2014/main" id="{48262F15-E9C5-6B50-AF1F-AB763668790E}"/>
              </a:ext>
            </a:extLst>
          </p:cNvPr>
          <p:cNvGrpSpPr>
            <a:grpSpLocks noChangeAspect="1"/>
          </p:cNvGrpSpPr>
          <p:nvPr/>
        </p:nvGrpSpPr>
        <p:grpSpPr>
          <a:xfrm>
            <a:off x="6746173" y="3770811"/>
            <a:ext cx="5279630" cy="2938768"/>
            <a:chOff x="11795613" y="9763331"/>
            <a:chExt cx="4464359" cy="2484969"/>
          </a:xfrm>
        </p:grpSpPr>
        <p:pic>
          <p:nvPicPr>
            <p:cNvPr id="5" name="図 4">
              <a:extLst>
                <a:ext uri="{FF2B5EF4-FFF2-40B4-BE49-F238E27FC236}">
                  <a16:creationId xmlns:a16="http://schemas.microsoft.com/office/drawing/2014/main" id="{72A47AA1-4437-48EC-32F2-FBAC1E5DE61E}"/>
                </a:ext>
              </a:extLst>
            </p:cNvPr>
            <p:cNvPicPr>
              <a:picLocks noChangeAspect="1"/>
            </p:cNvPicPr>
            <p:nvPr/>
          </p:nvPicPr>
          <p:blipFill>
            <a:blip r:embed="rId6">
              <a:alphaModFix amt="50000"/>
            </a:blip>
            <a:stretch>
              <a:fillRect/>
            </a:stretch>
          </p:blipFill>
          <p:spPr>
            <a:xfrm>
              <a:off x="12028125" y="9763331"/>
              <a:ext cx="4231847" cy="2475148"/>
            </a:xfrm>
            <a:prstGeom prst="rect">
              <a:avLst/>
            </a:prstGeom>
          </p:spPr>
        </p:pic>
        <p:sp>
          <p:nvSpPr>
            <p:cNvPr id="6" name="正方形/長方形 5">
              <a:extLst>
                <a:ext uri="{FF2B5EF4-FFF2-40B4-BE49-F238E27FC236}">
                  <a16:creationId xmlns:a16="http://schemas.microsoft.com/office/drawing/2014/main" id="{C2B34AA9-C80F-CCF8-11C2-50A7817550C9}"/>
                </a:ext>
              </a:extLst>
            </p:cNvPr>
            <p:cNvSpPr/>
            <p:nvPr/>
          </p:nvSpPr>
          <p:spPr>
            <a:xfrm>
              <a:off x="11795613" y="11851660"/>
              <a:ext cx="660498" cy="396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テキスト ボックス 1">
            <a:extLst>
              <a:ext uri="{FF2B5EF4-FFF2-40B4-BE49-F238E27FC236}">
                <a16:creationId xmlns:a16="http://schemas.microsoft.com/office/drawing/2014/main" id="{4F4735F0-ADB9-A72A-468E-AA954BAAFF5E}"/>
              </a:ext>
            </a:extLst>
          </p:cNvPr>
          <p:cNvSpPr txBox="1"/>
          <p:nvPr/>
        </p:nvSpPr>
        <p:spPr>
          <a:xfrm>
            <a:off x="1864713" y="3013501"/>
            <a:ext cx="8462573" cy="830997"/>
          </a:xfrm>
          <a:prstGeom prst="rect">
            <a:avLst/>
          </a:prstGeom>
          <a:noFill/>
        </p:spPr>
        <p:txBody>
          <a:bodyPr wrap="none" rtlCol="0">
            <a:spAutoFit/>
          </a:bodyPr>
          <a:lstStyle/>
          <a:p>
            <a:r>
              <a:rPr kumimoji="1" lang="en-US" altLang="ja-JP" sz="2400" dirty="0">
                <a:latin typeface="Hiragino Kaku Gothic Std W8" panose="020B0800000000000000" pitchFamily="34" charset="-128"/>
                <a:ea typeface="Hiragino Kaku Gothic Std W8" panose="020B0800000000000000" pitchFamily="34" charset="-128"/>
              </a:rPr>
              <a:t>①</a:t>
            </a:r>
            <a:r>
              <a:rPr kumimoji="1" lang="ja-JP" altLang="en-US" sz="2400">
                <a:latin typeface="Hiragino Kaku Gothic Std W8" panose="020B0800000000000000" pitchFamily="34" charset="-128"/>
                <a:ea typeface="Hiragino Kaku Gothic Std W8" panose="020B0800000000000000" pitchFamily="34" charset="-128"/>
              </a:rPr>
              <a:t>芳香族アミドの立体化学を利用した新構造</a:t>
            </a:r>
            <a:r>
              <a:rPr kumimoji="1" lang="en-US" altLang="ja-JP" sz="2400" dirty="0">
                <a:latin typeface="Hiragino Kaku Gothic Std W8" panose="020B0800000000000000" pitchFamily="34" charset="-128"/>
                <a:ea typeface="Hiragino Kaku Gothic Std W8" panose="020B0800000000000000" pitchFamily="34" charset="-128"/>
              </a:rPr>
              <a:t>(</a:t>
            </a:r>
            <a:r>
              <a:rPr kumimoji="1" lang="ja-JP" altLang="en-US" sz="2400">
                <a:latin typeface="Hiragino Kaku Gothic Std W8" panose="020B0800000000000000" pitchFamily="34" charset="-128"/>
                <a:ea typeface="Hiragino Kaku Gothic Std W8" panose="020B0800000000000000" pitchFamily="34" charset="-128"/>
              </a:rPr>
              <a:t>高</a:t>
            </a:r>
            <a:r>
              <a:rPr kumimoji="1" lang="en-US" altLang="ja-JP" sz="2400" dirty="0">
                <a:latin typeface="Hiragino Kaku Gothic Std W8" panose="020B0800000000000000" pitchFamily="34" charset="-128"/>
                <a:ea typeface="Hiragino Kaku Gothic Std W8" panose="020B0800000000000000" pitchFamily="34" charset="-128"/>
              </a:rPr>
              <a:t>)</a:t>
            </a:r>
            <a:r>
              <a:rPr kumimoji="1" lang="ja-JP" altLang="en-US" sz="2400">
                <a:latin typeface="Hiragino Kaku Gothic Std W8" panose="020B0800000000000000" pitchFamily="34" charset="-128"/>
                <a:ea typeface="Hiragino Kaku Gothic Std W8" panose="020B0800000000000000" pitchFamily="34" charset="-128"/>
              </a:rPr>
              <a:t>分子の合成</a:t>
            </a:r>
            <a:endParaRPr kumimoji="1" lang="en-US" altLang="ja-JP" sz="2400" dirty="0">
              <a:latin typeface="Hiragino Kaku Gothic Std W8" panose="020B0800000000000000" pitchFamily="34" charset="-128"/>
              <a:ea typeface="Hiragino Kaku Gothic Std W8" panose="020B0800000000000000" pitchFamily="34" charset="-128"/>
            </a:endParaRPr>
          </a:p>
          <a:p>
            <a:pPr algn="ctr"/>
            <a:r>
              <a:rPr kumimoji="1" lang="ja-JP" altLang="en-US" sz="2400">
                <a:latin typeface="Hiragino Kaku Gothic Std W8" panose="020B0800000000000000" pitchFamily="34" charset="-128"/>
                <a:ea typeface="Hiragino Kaku Gothic Std W8" panose="020B0800000000000000" pitchFamily="34" charset="-128"/>
              </a:rPr>
              <a:t>現在と今後</a:t>
            </a:r>
          </a:p>
        </p:txBody>
      </p:sp>
      <p:sp>
        <p:nvSpPr>
          <p:cNvPr id="3" name="テキスト ボックス 2">
            <a:extLst>
              <a:ext uri="{FF2B5EF4-FFF2-40B4-BE49-F238E27FC236}">
                <a16:creationId xmlns:a16="http://schemas.microsoft.com/office/drawing/2014/main" id="{7163135D-DA7A-BCC8-FFA4-2013BC8699F3}"/>
              </a:ext>
            </a:extLst>
          </p:cNvPr>
          <p:cNvSpPr txBox="1"/>
          <p:nvPr/>
        </p:nvSpPr>
        <p:spPr>
          <a:xfrm>
            <a:off x="3786974" y="3965284"/>
            <a:ext cx="4108817" cy="1077218"/>
          </a:xfrm>
          <a:prstGeom prst="rect">
            <a:avLst/>
          </a:prstGeom>
          <a:noFill/>
        </p:spPr>
        <p:txBody>
          <a:bodyPr wrap="none" rtlCol="0">
            <a:spAutoFit/>
          </a:bodyPr>
          <a:lstStyle/>
          <a:p>
            <a:pPr>
              <a:spcAft>
                <a:spcPts val="600"/>
              </a:spcAft>
            </a:pPr>
            <a:r>
              <a:rPr kumimoji="1" lang="ja-JP" altLang="en-US">
                <a:latin typeface="Hiragino Kaku Gothic ProN W3" panose="020B0300000000000000" pitchFamily="34" charset="-128"/>
                <a:ea typeface="Hiragino Kaku Gothic ProN W3" panose="020B0300000000000000" pitchFamily="34" charset="-128"/>
              </a:rPr>
              <a:t>・多孔性ポリマー　⇨ガス吸着＆分離</a:t>
            </a:r>
            <a:endParaRPr kumimoji="1" lang="en-US" altLang="ja-JP" dirty="0">
              <a:latin typeface="Hiragino Kaku Gothic ProN W3" panose="020B0300000000000000" pitchFamily="34" charset="-128"/>
              <a:ea typeface="Hiragino Kaku Gothic ProN W3" panose="020B0300000000000000" pitchFamily="34" charset="-128"/>
            </a:endParaRPr>
          </a:p>
          <a:p>
            <a:pPr>
              <a:spcAft>
                <a:spcPts val="600"/>
              </a:spcAft>
            </a:pPr>
            <a:r>
              <a:rPr kumimoji="1" lang="ja-JP" altLang="en-US">
                <a:latin typeface="Hiragino Kaku Gothic ProN W3" panose="020B0300000000000000" pitchFamily="34" charset="-128"/>
                <a:ea typeface="Hiragino Kaku Gothic ProN W3" panose="020B0300000000000000" pitchFamily="34" charset="-128"/>
              </a:rPr>
              <a:t>・キラルプロペラ分子　 ⇨</a:t>
            </a:r>
            <a:r>
              <a:rPr kumimoji="1" lang="ja-JP" altLang="en-US">
                <a:latin typeface="Gill Sans MT" panose="020B0502020104020203" pitchFamily="34" charset="0"/>
                <a:ea typeface="Hiragino Kaku Gothic ProN W3" panose="020B0300000000000000" pitchFamily="34" charset="-128"/>
              </a:rPr>
              <a:t>光暗号化</a:t>
            </a:r>
            <a:endParaRPr kumimoji="1" lang="en-US" altLang="ja-JP" dirty="0">
              <a:latin typeface="Hiragino Kaku Gothic ProN W3" panose="020B0300000000000000" pitchFamily="34" charset="-128"/>
              <a:ea typeface="Hiragino Kaku Gothic ProN W3" panose="020B0300000000000000" pitchFamily="34" charset="-128"/>
            </a:endParaRPr>
          </a:p>
          <a:p>
            <a:pPr>
              <a:spcAft>
                <a:spcPts val="600"/>
              </a:spcAft>
            </a:pPr>
            <a:r>
              <a:rPr kumimoji="1" lang="ja-JP" altLang="en-US">
                <a:latin typeface="Hiragino Kaku Gothic ProN W3" panose="020B0300000000000000" pitchFamily="34" charset="-128"/>
                <a:ea typeface="Hiragino Kaku Gothic ProN W3" panose="020B0300000000000000" pitchFamily="34" charset="-128"/>
              </a:rPr>
              <a:t>・銅配位ポリマー　 ⇨高輝度</a:t>
            </a:r>
            <a:r>
              <a:rPr kumimoji="1" lang="en-US" altLang="ja-JP" dirty="0">
                <a:latin typeface="Gill Sans MT" panose="020B0502020104020203" pitchFamily="34" charset="0"/>
                <a:ea typeface="Hiragino Kaku Gothic ProN W3" panose="020B0300000000000000" pitchFamily="34" charset="-128"/>
              </a:rPr>
              <a:t>OLED</a:t>
            </a:r>
            <a:endParaRPr kumimoji="1" lang="ja-JP" altLang="en-US">
              <a:latin typeface="Gill Sans MT" panose="020B0502020104020203" pitchFamily="34" charset="0"/>
              <a:ea typeface="Hiragino Kaku Gothic ProN W3" panose="020B0300000000000000" pitchFamily="34" charset="-128"/>
            </a:endParaRPr>
          </a:p>
        </p:txBody>
      </p:sp>
      <p:pic>
        <p:nvPicPr>
          <p:cNvPr id="8" name="オーディオ 7">
            <a:extLst>
              <a:ext uri="{FF2B5EF4-FFF2-40B4-BE49-F238E27FC236}">
                <a16:creationId xmlns:a16="http://schemas.microsoft.com/office/drawing/2014/main" id="{A8547226-5249-3015-7104-0F853EA303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541905629"/>
      </p:ext>
    </p:extLst>
  </p:cSld>
  <p:clrMapOvr>
    <a:masterClrMapping/>
  </p:clrMapOvr>
  <mc:AlternateContent xmlns:mc="http://schemas.openxmlformats.org/markup-compatibility/2006">
    <mc:Choice xmlns:p14="http://schemas.microsoft.com/office/powerpoint/2010/main" Requires="p14">
      <p:transition spd="slow" p14:dur="2000" advTm="75328"/>
    </mc:Choice>
    <mc:Fallback>
      <p:transition spd="slow" advTm="75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28414" x="5080000" y="6661150"/>
          <p14:tracePt t="28425" x="5111750" y="6305550"/>
          <p14:tracePt t="28435" x="5137150" y="6178550"/>
          <p14:tracePt t="28444" x="5149850" y="6134100"/>
          <p14:tracePt t="29462" x="4552950" y="4692650"/>
          <p14:tracePt t="29478" x="4552950" y="4679950"/>
          <p14:tracePt t="29490" x="4552950" y="4648200"/>
          <p14:tracePt t="29493" x="4552950" y="4635500"/>
          <p14:tracePt t="29504" x="4540250" y="4622800"/>
          <p14:tracePt t="29513" x="4527550" y="4622800"/>
          <p14:tracePt t="29523" x="4514850" y="4610100"/>
          <p14:tracePt t="29533" x="4502150" y="4610100"/>
          <p14:tracePt t="29543" x="4483100" y="4597400"/>
          <p14:tracePt t="29553" x="4457700" y="4565650"/>
          <p14:tracePt t="29563" x="4400550" y="4527550"/>
          <p14:tracePt t="29573" x="4343400" y="4483100"/>
          <p14:tracePt t="29583" x="4305300" y="4445000"/>
          <p14:tracePt t="29593" x="4260850" y="4387850"/>
          <p14:tracePt t="29603" x="4235450" y="4343400"/>
          <p14:tracePt t="29613" x="4222750" y="4330700"/>
          <p14:tracePt t="29623" x="4222750" y="4318000"/>
          <p14:tracePt t="29633" x="4210050" y="4305300"/>
          <p14:tracePt t="29643" x="4191000" y="4292600"/>
          <p14:tracePt t="29672" x="4165600" y="4260850"/>
          <p14:tracePt t="29683" x="4121150" y="4235450"/>
          <p14:tracePt t="29693" x="4108450" y="4235450"/>
          <p14:tracePt t="29703" x="4095750" y="4235450"/>
          <p14:tracePt t="29892" x="4095750" y="4248150"/>
          <p14:tracePt t="29912" x="4083050" y="4248150"/>
          <p14:tracePt t="29932" x="4070350" y="4248150"/>
          <p14:tracePt t="29952" x="4057650" y="4248150"/>
          <p14:tracePt t="29963" x="4057650" y="4260850"/>
          <p14:tracePt t="30022" x="4038600" y="4260850"/>
          <p14:tracePt t="30302" x="4025900" y="4260850"/>
          <p14:tracePt t="30332" x="4025900" y="4273550"/>
          <p14:tracePt t="30392" x="4013200" y="4273550"/>
          <p14:tracePt t="30422" x="4000500" y="4292600"/>
          <p14:tracePt t="30433" x="3968750" y="4292600"/>
          <p14:tracePt t="30443" x="3956050" y="4305300"/>
          <p14:tracePt t="30453" x="3943350" y="4318000"/>
          <p14:tracePt t="30522" x="3930650" y="4330700"/>
          <p14:tracePt t="30542" x="3917950" y="4330700"/>
          <p14:tracePt t="30553" x="3917950" y="4343400"/>
          <p14:tracePt t="30742" x="3930650" y="4343400"/>
          <p14:tracePt t="31658" x="3968750" y="4425950"/>
          <p14:tracePt t="31673" x="3956050" y="4413250"/>
          <p14:tracePt t="32680" x="4705350" y="4356100"/>
          <p14:tracePt t="32689" x="4724400" y="4356100"/>
          <p14:tracePt t="32698" x="4762500" y="4356100"/>
          <p14:tracePt t="32710" x="4806950" y="4356100"/>
          <p14:tracePt t="33733" x="6261100" y="4343400"/>
          <p14:tracePt t="33736" x="6273800" y="4343400"/>
          <p14:tracePt t="33753" x="6292850" y="4343400"/>
          <p14:tracePt t="33764" x="6305550" y="4343400"/>
          <p14:tracePt t="33773" x="6330950" y="4343400"/>
          <p14:tracePt t="33783" x="6343650" y="4343400"/>
          <p14:tracePt t="33794" x="6375400" y="4343400"/>
          <p14:tracePt t="33803" x="6388100" y="4343400"/>
          <p14:tracePt t="33813" x="6413500" y="4343400"/>
          <p14:tracePt t="33823" x="6445250" y="4343400"/>
          <p14:tracePt t="33834" x="6470650" y="4343400"/>
          <p14:tracePt t="33843" x="6483350" y="4343400"/>
          <p14:tracePt t="33862" x="6515100" y="4343400"/>
          <p14:tracePt t="33873" x="6553200" y="4343400"/>
          <p14:tracePt t="33883" x="6565900" y="4343400"/>
          <p14:tracePt t="33893" x="6584950" y="4343400"/>
          <p14:tracePt t="33903" x="6597650" y="4343400"/>
          <p14:tracePt t="33913" x="6610350" y="4343400"/>
          <p14:tracePt t="33923" x="6635750" y="4343400"/>
          <p14:tracePt t="33933" x="6680200" y="4343400"/>
          <p14:tracePt t="33943" x="6718300" y="4343400"/>
          <p14:tracePt t="33953" x="6737350" y="4343400"/>
          <p14:tracePt t="33963" x="6762750" y="4343400"/>
          <p14:tracePt t="34082" x="6762750" y="4330700"/>
          <p14:tracePt t="34093" x="6775450" y="4330700"/>
          <p14:tracePt t="34122" x="6807200" y="4330700"/>
          <p14:tracePt t="34133" x="6819900" y="4330700"/>
          <p14:tracePt t="34143" x="6832600" y="4330700"/>
          <p14:tracePt t="34153" x="6858000" y="4330700"/>
          <p14:tracePt t="34172" x="6870700" y="4330700"/>
          <p14:tracePt t="34183" x="6889750" y="4330700"/>
          <p14:tracePt t="34202" x="6902450" y="4330700"/>
          <p14:tracePt t="34222" x="6915150" y="4318000"/>
          <p14:tracePt t="34233" x="6940550" y="4318000"/>
          <p14:tracePt t="34243" x="6959600" y="4318000"/>
          <p14:tracePt t="34253" x="6972300" y="4318000"/>
          <p14:tracePt t="34263" x="6985000" y="4305300"/>
          <p14:tracePt t="34273" x="6997700" y="4305300"/>
          <p14:tracePt t="34283" x="7010400" y="4292600"/>
          <p14:tracePt t="34293" x="7042150" y="4292600"/>
          <p14:tracePt t="34303" x="7054850" y="4273550"/>
          <p14:tracePt t="34313" x="7080250" y="4273550"/>
          <p14:tracePt t="34323" x="7112000" y="4273550"/>
          <p14:tracePt t="34333" x="7137400" y="4273550"/>
          <p14:tracePt t="34343" x="7181850" y="4273550"/>
          <p14:tracePt t="34353" x="7207250" y="4273550"/>
          <p14:tracePt t="34363" x="7251700" y="4273550"/>
          <p14:tracePt t="34373" x="7277100" y="4273550"/>
          <p14:tracePt t="34383" x="7302500" y="4273550"/>
          <p14:tracePt t="34393" x="7315200" y="4273550"/>
          <p14:tracePt t="34403" x="7346950" y="4273550"/>
          <p14:tracePt t="34422" x="7359650" y="4273550"/>
          <p14:tracePt t="34433" x="7372350" y="4273550"/>
          <p14:tracePt t="34443" x="7404100" y="4292600"/>
          <p14:tracePt t="34453" x="7442200" y="4292600"/>
          <p14:tracePt t="34463" x="7499350" y="4305300"/>
          <p14:tracePt t="34473" x="7556500" y="4318000"/>
          <p14:tracePt t="34483" x="7626350" y="4330700"/>
          <p14:tracePt t="34493" x="7664450" y="4343400"/>
          <p14:tracePt t="34503" x="7689850" y="4343400"/>
          <p14:tracePt t="34513" x="7708900" y="4343400"/>
          <p14:tracePt t="34523" x="7721600" y="4343400"/>
          <p14:tracePt t="34533" x="7734300" y="4343400"/>
          <p14:tracePt t="34543" x="7747000" y="4343400"/>
          <p14:tracePt t="34562" x="7759700" y="4343400"/>
          <p14:tracePt t="34582" x="7778750" y="4343400"/>
          <p14:tracePt t="34692" x="7791450" y="4343400"/>
          <p14:tracePt t="34812" x="7804150" y="4343400"/>
          <p14:tracePt t="34842" x="7804150" y="4330700"/>
          <p14:tracePt t="34892" x="7816850" y="4330700"/>
          <p14:tracePt t="34912" x="7816850" y="4318000"/>
          <p14:tracePt t="35929" x="7886700" y="4025900"/>
          <p14:tracePt t="36262" x="7886700" y="4038600"/>
          <p14:tracePt t="36273" x="7886700" y="4051300"/>
          <p14:tracePt t="36283" x="7886700" y="4070350"/>
          <p14:tracePt t="36293" x="7886700" y="4083050"/>
          <p14:tracePt t="36322" x="7886700" y="4095750"/>
          <p14:tracePt t="36352" x="7899400" y="4108450"/>
          <p14:tracePt t="36372" x="7912100" y="4121150"/>
          <p14:tracePt t="36392" x="7912100" y="4133850"/>
          <p14:tracePt t="36422" x="7912100" y="4152900"/>
          <p14:tracePt t="36452" x="7912100" y="4165600"/>
          <p14:tracePt t="36542" x="7912100" y="4178300"/>
          <p14:tracePt t="36582" x="7912100" y="4191000"/>
          <p14:tracePt t="36632" x="7899400" y="4203700"/>
          <p14:tracePt t="36652" x="7899400" y="4222750"/>
          <p14:tracePt t="36672" x="7886700" y="4235450"/>
          <p14:tracePt t="36722" x="7886700" y="4248150"/>
          <p14:tracePt t="36742" x="7874000" y="4260850"/>
          <p14:tracePt t="36772" x="7861300" y="4260850"/>
          <p14:tracePt t="36832" x="7861300" y="4273550"/>
          <p14:tracePt t="36852" x="7848600" y="4273550"/>
          <p14:tracePt t="36863" x="7829550" y="4292600"/>
          <p14:tracePt t="36873" x="7816850" y="4305300"/>
          <p14:tracePt t="36883" x="7804150" y="4305300"/>
          <p14:tracePt t="36902" x="7791450" y="4305300"/>
          <p14:tracePt t="37032" x="7778750" y="4318000"/>
          <p14:tracePt t="38332" x="7759700" y="4318000"/>
          <p14:tracePt t="38412" x="7747000" y="4318000"/>
          <p14:tracePt t="38423" x="7734300" y="4318000"/>
          <p14:tracePt t="39440" x="5918200" y="4540250"/>
          <p14:tracePt t="39492" x="5899150" y="4540250"/>
          <p14:tracePt t="39522" x="5886450" y="4540250"/>
          <p14:tracePt t="39533" x="5886450" y="4552950"/>
          <p14:tracePt t="39543" x="5861050" y="4552950"/>
          <p14:tracePt t="39553" x="5848350" y="4565650"/>
          <p14:tracePt t="39563" x="5829300" y="4565650"/>
          <p14:tracePt t="39602" x="5816600" y="4565650"/>
          <p14:tracePt t="39632" x="5816600" y="4578350"/>
          <p14:tracePt t="39643" x="5803900" y="4578350"/>
          <p14:tracePt t="39652" x="5778500" y="4578350"/>
          <p14:tracePt t="39663" x="5734050" y="4597400"/>
          <p14:tracePt t="39673" x="5664200" y="4635500"/>
          <p14:tracePt t="39683" x="5568950" y="4679950"/>
          <p14:tracePt t="39693" x="5473700" y="4718050"/>
          <p14:tracePt t="39703" x="5429250" y="4749800"/>
          <p14:tracePt t="39722" x="5416550" y="4749800"/>
          <p14:tracePt t="39733" x="5403850" y="4762500"/>
          <p14:tracePt t="39812" x="5384800" y="4762500"/>
          <p14:tracePt t="39852" x="5372100" y="4762500"/>
          <p14:tracePt t="39863" x="5359400" y="4762500"/>
          <p14:tracePt t="39873" x="5346700" y="4762500"/>
          <p14:tracePt t="39883" x="5321300" y="4762500"/>
          <p14:tracePt t="39893" x="5289550" y="4749800"/>
          <p14:tracePt t="39903" x="5251450" y="4749800"/>
          <p14:tracePt t="39913" x="5219700" y="4749800"/>
          <p14:tracePt t="39923" x="5207000" y="4749800"/>
          <p14:tracePt t="39933" x="5181600" y="4737100"/>
          <p14:tracePt t="39943" x="5149850" y="4737100"/>
          <p14:tracePt t="39953" x="5137150" y="4718050"/>
          <p14:tracePt t="39963" x="5080000" y="4718050"/>
          <p14:tracePt t="39973" x="5054600" y="4718050"/>
          <p14:tracePt t="39983" x="4972050" y="4718050"/>
          <p14:tracePt t="39993" x="4902200" y="4705350"/>
          <p14:tracePt t="40003" x="4845050" y="4705350"/>
          <p14:tracePt t="40013" x="4775200" y="4705350"/>
          <p14:tracePt t="40023" x="4737100" y="4705350"/>
          <p14:tracePt t="40033" x="4692650" y="4705350"/>
          <p14:tracePt t="40043" x="4667250" y="4705350"/>
          <p14:tracePt t="40053" x="4635500" y="4705350"/>
          <p14:tracePt t="40063" x="4610100" y="4705350"/>
          <p14:tracePt t="40082" x="4597400" y="4705350"/>
          <p14:tracePt t="40132" x="4584700" y="4705350"/>
          <p14:tracePt t="40162" x="4565650" y="4705350"/>
          <p14:tracePt t="40173" x="4552950" y="4705350"/>
          <p14:tracePt t="40183" x="4540250" y="4705350"/>
          <p14:tracePt t="40212" x="4527550" y="4705350"/>
          <p14:tracePt t="40223" x="4514850" y="4705350"/>
          <p14:tracePt t="40233" x="4502150" y="4718050"/>
          <p14:tracePt t="40243" x="4483100" y="4718050"/>
          <p14:tracePt t="40262" x="4470400" y="4718050"/>
          <p14:tracePt t="40282" x="4457700" y="4718050"/>
          <p14:tracePt t="40293" x="4445000" y="4718050"/>
          <p14:tracePt t="40303" x="4413250" y="4718050"/>
          <p14:tracePt t="40313" x="4375150" y="4718050"/>
          <p14:tracePt t="40323" x="4343400" y="4718050"/>
          <p14:tracePt t="40333" x="4305300" y="4718050"/>
          <p14:tracePt t="40343" x="4279900" y="4718050"/>
          <p14:tracePt t="40353" x="4248150" y="4718050"/>
          <p14:tracePt t="40363" x="4210050" y="4718050"/>
          <p14:tracePt t="40373" x="4191000" y="4718050"/>
          <p14:tracePt t="40383" x="4178300" y="4718050"/>
          <p14:tracePt t="40393" x="4165600" y="4718050"/>
          <p14:tracePt t="40403" x="4152900" y="4718050"/>
          <p14:tracePt t="40413" x="4140200" y="4718050"/>
          <p14:tracePt t="40482" x="4121150" y="4718050"/>
          <p14:tracePt t="41272" x="4121150" y="4705350"/>
          <p14:tracePt t="41283" x="4140200" y="4705350"/>
          <p14:tracePt t="41502" x="4152900" y="4705350"/>
          <p14:tracePt t="41682" x="4165600" y="4705350"/>
          <p14:tracePt t="41712" x="4178300" y="4705350"/>
          <p14:tracePt t="41752" x="4178300" y="4692650"/>
          <p14:tracePt t="41772" x="4191000" y="4692650"/>
          <p14:tracePt t="41783" x="4210050" y="4692650"/>
          <p14:tracePt t="41793" x="4222750" y="4692650"/>
          <p14:tracePt t="41803" x="4235450" y="4692650"/>
          <p14:tracePt t="41822" x="4248150" y="4692650"/>
          <p14:tracePt t="41842" x="4260850" y="4692650"/>
          <p14:tracePt t="41882" x="4279900" y="4692650"/>
          <p14:tracePt t="41893" x="4305300" y="4692650"/>
          <p14:tracePt t="41903" x="4318000" y="4692650"/>
          <p14:tracePt t="41913" x="4343400" y="4692650"/>
          <p14:tracePt t="41923" x="4362450" y="4692650"/>
          <p14:tracePt t="41933" x="4375150" y="4692650"/>
          <p14:tracePt t="41943" x="4400550" y="4692650"/>
          <p14:tracePt t="41953" x="4413250" y="4692650"/>
          <p14:tracePt t="41963" x="4432300" y="4692650"/>
          <p14:tracePt t="41973" x="4445000" y="4692650"/>
          <p14:tracePt t="41983" x="4470400" y="4692650"/>
          <p14:tracePt t="41993" x="4483100" y="4692650"/>
          <p14:tracePt t="42003" x="4502150" y="4692650"/>
          <p14:tracePt t="42013" x="4514850" y="4692650"/>
          <p14:tracePt t="42023" x="4540250" y="4692650"/>
          <p14:tracePt t="42033" x="4565650" y="4705350"/>
          <p14:tracePt t="42043" x="4597400" y="4705350"/>
          <p14:tracePt t="42053" x="4635500" y="4705350"/>
          <p14:tracePt t="42063" x="4667250" y="4705350"/>
          <p14:tracePt t="42073" x="4692650" y="4705350"/>
          <p14:tracePt t="42083" x="4724400" y="4705350"/>
          <p14:tracePt t="42093" x="4737100" y="4705350"/>
          <p14:tracePt t="42103" x="4749800" y="4705350"/>
          <p14:tracePt t="42113" x="4762500" y="4705350"/>
          <p14:tracePt t="42132" x="4787900" y="4718050"/>
          <p14:tracePt t="42143" x="4819650" y="4718050"/>
          <p14:tracePt t="42153" x="4845050" y="4718050"/>
          <p14:tracePt t="42163" x="4889500" y="4718050"/>
          <p14:tracePt t="42173" x="4959350" y="4718050"/>
          <p14:tracePt t="42183" x="5029200" y="4718050"/>
          <p14:tracePt t="42193" x="5080000" y="4718050"/>
          <p14:tracePt t="42203" x="5124450" y="4718050"/>
          <p14:tracePt t="42213" x="5149850" y="4737100"/>
          <p14:tracePt t="42223" x="5181600" y="4737100"/>
          <p14:tracePt t="42233" x="5194300" y="4737100"/>
          <p14:tracePt t="42272" x="5232400" y="4749800"/>
          <p14:tracePt t="42283" x="5276850" y="4749800"/>
          <p14:tracePt t="42293" x="5384800" y="4749800"/>
          <p14:tracePt t="42303" x="5454650" y="4749800"/>
          <p14:tracePt t="42313" x="5543550" y="4749800"/>
          <p14:tracePt t="42323" x="5607050" y="4749800"/>
          <p14:tracePt t="42333" x="5721350" y="4762500"/>
          <p14:tracePt t="42343" x="5829300" y="4775200"/>
          <p14:tracePt t="42353" x="5943600" y="4787900"/>
          <p14:tracePt t="42363" x="6038850" y="4787900"/>
          <p14:tracePt t="42373" x="6096000" y="4800600"/>
          <p14:tracePt t="42383" x="6140450" y="4800600"/>
          <p14:tracePt t="42393" x="6178550" y="4800600"/>
          <p14:tracePt t="42403" x="6191250" y="4800600"/>
          <p14:tracePt t="42413" x="6203950" y="4800600"/>
          <p14:tracePt t="42423" x="6223000" y="4800600"/>
          <p14:tracePt t="42433" x="6248400" y="4787900"/>
          <p14:tracePt t="42443" x="6261100" y="4787900"/>
          <p14:tracePt t="42453" x="6292850" y="4787900"/>
          <p14:tracePt t="42463" x="6305550" y="4787900"/>
          <p14:tracePt t="42482" x="6318250" y="4787900"/>
          <p14:tracePt t="42512" x="6330950" y="4787900"/>
          <p14:tracePt t="42523" x="6343650" y="4787900"/>
          <p14:tracePt t="42533" x="6375400" y="4787900"/>
          <p14:tracePt t="42543" x="6400800" y="4800600"/>
          <p14:tracePt t="43560" x="6165850" y="4457700"/>
          <p14:tracePt t="43612" x="6165850" y="4445000"/>
          <p14:tracePt t="43623" x="6153150" y="4445000"/>
          <p14:tracePt t="43662" x="6140450" y="4445000"/>
          <p14:tracePt t="43692" x="6140450" y="4425950"/>
          <p14:tracePt t="43722" x="6140450" y="4413250"/>
          <p14:tracePt t="43733" x="6121400" y="4413250"/>
          <p14:tracePt t="43752" x="6121400" y="4400550"/>
          <p14:tracePt t="43772" x="6108700" y="4400550"/>
          <p14:tracePt t="43922" x="6121400" y="4400550"/>
          <p14:tracePt t="43933" x="6121400" y="4413250"/>
          <p14:tracePt t="43943" x="6140450" y="4413250"/>
          <p14:tracePt t="43962" x="6165850" y="4425950"/>
          <p14:tracePt t="43973" x="6165850" y="4445000"/>
          <p14:tracePt t="43992" x="6178550" y="4457700"/>
          <p14:tracePt t="44003" x="6178550" y="4470400"/>
          <p14:tracePt t="44013" x="6178550" y="4483100"/>
          <p14:tracePt t="44023" x="6178550" y="4495800"/>
          <p14:tracePt t="44032" x="6178550" y="4514850"/>
          <p14:tracePt t="44043" x="6191250" y="4527550"/>
          <p14:tracePt t="44053" x="6191250" y="4540250"/>
          <p14:tracePt t="44062" x="6191250" y="4552950"/>
          <p14:tracePt t="44102" x="6191250" y="4565650"/>
          <p14:tracePt t="44132" x="6191250" y="4578350"/>
          <p14:tracePt t="44172" x="6191250" y="4597400"/>
          <p14:tracePt t="44202" x="6191250" y="4610100"/>
          <p14:tracePt t="44232" x="6178550" y="4622800"/>
          <p14:tracePt t="44252" x="6165850" y="4622800"/>
          <p14:tracePt t="44263" x="6153150" y="4622800"/>
          <p14:tracePt t="44273" x="6140450" y="4635500"/>
          <p14:tracePt t="44292" x="6121400" y="4648200"/>
          <p14:tracePt t="44303" x="6108700" y="4648200"/>
          <p14:tracePt t="44313" x="6083300" y="4667250"/>
          <p14:tracePt t="44323" x="6070600" y="4667250"/>
          <p14:tracePt t="44352" x="6051550" y="4679950"/>
          <p14:tracePt t="44363" x="6038850" y="4692650"/>
          <p14:tracePt t="44383" x="6026150" y="4692650"/>
          <p14:tracePt t="44412" x="6013450" y="4692650"/>
          <p14:tracePt t="44452" x="6000750" y="4692650"/>
          <p14:tracePt t="44472" x="5988050" y="4692650"/>
          <p14:tracePt t="44483" x="5969000" y="4692650"/>
          <p14:tracePt t="44493" x="5943600" y="4692650"/>
          <p14:tracePt t="44503" x="5918200" y="4692650"/>
          <p14:tracePt t="44513" x="5886450" y="4705350"/>
          <p14:tracePt t="44523" x="5873750" y="4705350"/>
          <p14:tracePt t="44702" x="5873750" y="4692650"/>
          <p14:tracePt t="44732" x="5886450" y="4692650"/>
          <p14:tracePt t="44743" x="5899150" y="4692650"/>
          <p14:tracePt t="44753" x="5918200" y="4679950"/>
          <p14:tracePt t="45770" x="6445250" y="4692650"/>
          <p14:tracePt t="45932" x="6445250" y="4679950"/>
          <p14:tracePt t="45943" x="6457950" y="4679950"/>
          <p14:tracePt t="45972" x="6457950" y="4667250"/>
          <p14:tracePt t="45983" x="6470650" y="4667250"/>
          <p14:tracePt t="46012" x="6483350" y="4648200"/>
          <p14:tracePt t="46032" x="6496050" y="4635500"/>
          <p14:tracePt t="46043" x="6496050" y="4622800"/>
          <p14:tracePt t="46053" x="6515100" y="4610100"/>
          <p14:tracePt t="46063" x="6515100" y="4597400"/>
          <p14:tracePt t="46142" x="6515100" y="4578350"/>
          <p14:tracePt t="46262" x="6496050" y="4597400"/>
          <p14:tracePt t="46292" x="6483350" y="4597400"/>
          <p14:tracePt t="46312" x="6470650" y="4610100"/>
          <p14:tracePt t="46342" x="6470650" y="4622800"/>
          <p14:tracePt t="46353" x="6457950" y="4622800"/>
          <p14:tracePt t="46383" x="6445250" y="4622800"/>
          <p14:tracePt t="46393" x="6445250" y="4635500"/>
          <p14:tracePt t="46462" x="6426200" y="4635500"/>
          <p14:tracePt t="46482" x="6413500" y="4635500"/>
          <p14:tracePt t="46522" x="6413500" y="4648200"/>
          <p14:tracePt t="46533" x="6400800" y="4648200"/>
          <p14:tracePt t="46562" x="6388100" y="4648200"/>
          <p14:tracePt t="46573" x="6375400" y="4648200"/>
          <p14:tracePt t="46583" x="6362700" y="4667250"/>
          <p14:tracePt t="46593" x="6343650" y="4667250"/>
          <p14:tracePt t="46612" x="6330950" y="4667250"/>
          <p14:tracePt t="46632" x="6318250" y="4667250"/>
          <p14:tracePt t="46722" x="6305550" y="4667250"/>
          <p14:tracePt t="46733" x="6305550" y="4679950"/>
          <p14:tracePt t="46752" x="6292850" y="4679950"/>
          <p14:tracePt t="46763" x="6273800" y="4679950"/>
          <p14:tracePt t="46862" x="6261100" y="4679950"/>
          <p14:tracePt t="46873" x="6261100" y="4692650"/>
          <p14:tracePt t="46892" x="6248400" y="4692650"/>
          <p14:tracePt t="47908" x="6070600" y="4679950"/>
          <p14:tracePt t="48132" x="6070600" y="4667250"/>
          <p14:tracePt t="48172" x="6070600" y="4648200"/>
          <p14:tracePt t="48202" x="6070600" y="4635500"/>
          <p14:tracePt t="48352" x="6070600" y="4648200"/>
          <p14:tracePt t="48722" x="6083300" y="4648200"/>
          <p14:tracePt t="48872" x="6096000" y="4648200"/>
          <p14:tracePt t="48952" x="6108700" y="4648200"/>
          <p14:tracePt t="48982" x="6121400" y="4635500"/>
          <p14:tracePt t="49002" x="6140450" y="4635500"/>
          <p14:tracePt t="49022" x="6153150" y="4635500"/>
          <p14:tracePt t="50021" x="6343650" y="4445000"/>
          <p14:tracePt t="50162" x="6343650" y="4457700"/>
          <p14:tracePt t="50222" x="6343650" y="4470400"/>
          <p14:tracePt t="51240" x="6165850" y="4749800"/>
          <p14:tracePt t="51247" x="6153150" y="4749800"/>
          <p14:tracePt t="51292" x="6140450" y="4749800"/>
          <p14:tracePt t="51312" x="6121400" y="4762500"/>
          <p14:tracePt t="51332" x="6108700" y="4762500"/>
          <p14:tracePt t="51382" x="6096000" y="4762500"/>
          <p14:tracePt t="51393" x="6096000" y="4775200"/>
          <p14:tracePt t="51403" x="6083300" y="4775200"/>
          <p14:tracePt t="51422" x="6070600" y="4775200"/>
          <p14:tracePt t="51872" x="6083300" y="4775200"/>
          <p14:tracePt t="51892" x="6096000" y="4775200"/>
          <p14:tracePt t="51912" x="6108700" y="4775200"/>
          <p14:tracePt t="52072" x="6121400" y="4775200"/>
          <p14:tracePt t="52083" x="6121400" y="4762500"/>
          <p14:tracePt t="52162" x="6140450" y="4762500"/>
          <p14:tracePt t="52272" x="6153150" y="4749800"/>
          <p14:tracePt t="52292" x="6165850" y="4749800"/>
          <p14:tracePt t="52312" x="6178550" y="4737100"/>
          <p14:tracePt t="52332" x="6203950" y="4737100"/>
          <p14:tracePt t="53350" x="7289800" y="4635500"/>
          <p14:tracePt t="53359" x="7289800" y="4622800"/>
          <p14:tracePt t="53368" x="7302500" y="4622800"/>
          <p14:tracePt t="53412" x="7315200" y="4622800"/>
          <p14:tracePt t="53432" x="7334250" y="4622800"/>
          <p14:tracePt t="53443" x="7346950" y="4622800"/>
          <p14:tracePt t="53453" x="7359650" y="4635500"/>
          <p14:tracePt t="53463" x="7372350" y="4635500"/>
          <p14:tracePt t="53473" x="7385050" y="4635500"/>
          <p14:tracePt t="53483" x="7404100" y="4635500"/>
          <p14:tracePt t="53493" x="7416800" y="4635500"/>
          <p14:tracePt t="53503" x="7429500" y="4635500"/>
          <p14:tracePt t="53513" x="7454900" y="4635500"/>
          <p14:tracePt t="53523" x="7467600" y="4635500"/>
          <p14:tracePt t="53533" x="7499350" y="4635500"/>
          <p14:tracePt t="53543" x="7524750" y="4635500"/>
          <p14:tracePt t="53553" x="7537450" y="4635500"/>
          <p14:tracePt t="53563" x="7556500" y="4635500"/>
          <p14:tracePt t="53732" x="7569200" y="4635500"/>
          <p14:tracePt t="53812" x="7581900" y="4635500"/>
          <p14:tracePt t="53962" x="7594600" y="4635500"/>
          <p14:tracePt t="53973" x="7626350" y="4635500"/>
          <p14:tracePt t="53992" x="7639050" y="4635500"/>
          <p14:tracePt t="54003" x="7651750" y="4635500"/>
          <p14:tracePt t="54052" x="7664450" y="4635500"/>
          <p14:tracePt t="54082" x="7677150" y="4635500"/>
          <p14:tracePt t="56432" x="7677150" y="4622800"/>
          <p14:tracePt t="56452" x="7677150" y="4610100"/>
          <p14:tracePt t="56463" x="7689850" y="4597400"/>
          <p14:tracePt t="56473" x="7689850" y="4578350"/>
          <p14:tracePt t="56492" x="7689850" y="4565650"/>
          <p14:tracePt t="57002" x="7708900" y="4565650"/>
          <p14:tracePt t="57082" x="7689850" y="4578350"/>
          <p14:tracePt t="57102" x="7689850" y="4597400"/>
          <p14:tracePt t="57113" x="7689850" y="4610100"/>
          <p14:tracePt t="57132" x="7689850" y="4622800"/>
          <p14:tracePt t="57192" x="7689850" y="4635500"/>
          <p14:tracePt t="57302" x="7677150" y="4635500"/>
          <p14:tracePt t="57383" x="7664450" y="4635500"/>
          <p14:tracePt t="57393" x="7651750" y="4635500"/>
          <p14:tracePt t="57422" x="7639050" y="4635500"/>
          <p14:tracePt t="57462" x="7626350" y="4635500"/>
          <p14:tracePt t="57482" x="7607300" y="4635500"/>
          <p14:tracePt t="57493" x="7594600" y="4635500"/>
          <p14:tracePt t="57503" x="7581900" y="4635500"/>
          <p14:tracePt t="57513" x="7569200" y="4635500"/>
          <p14:tracePt t="58530" x="7734300" y="4597400"/>
          <p14:tracePt t="58622" x="7747000" y="4597400"/>
          <p14:tracePt t="59242" x="7734300" y="4597400"/>
          <p14:tracePt t="59272" x="7721600" y="4597400"/>
          <p14:tracePt t="59362" x="7708900" y="4597400"/>
          <p14:tracePt t="59412" x="7689850" y="4597400"/>
          <p14:tracePt t="59423" x="7677150" y="4610100"/>
          <p14:tracePt t="59442" x="7664450" y="4610100"/>
          <p14:tracePt t="59453" x="7651750" y="4610100"/>
          <p14:tracePt t="59463" x="7626350" y="4610100"/>
          <p14:tracePt t="59473" x="7594600" y="4610100"/>
          <p14:tracePt t="59483" x="7524750" y="4610100"/>
          <p14:tracePt t="59493" x="7442200" y="4622800"/>
          <p14:tracePt t="59503" x="7359650" y="4635500"/>
          <p14:tracePt t="59513" x="7251700" y="4648200"/>
          <p14:tracePt t="59523" x="7080250" y="4692650"/>
          <p14:tracePt t="59533" x="6972300" y="4705350"/>
          <p14:tracePt t="59543" x="6889750" y="4718050"/>
          <p14:tracePt t="59553" x="6788150" y="4749800"/>
          <p14:tracePt t="60571" x="3289300" y="5162550"/>
          <p14:tracePt t="60574" x="3321050" y="5162550"/>
          <p14:tracePt t="60585" x="3333750" y="5162550"/>
          <p14:tracePt t="60593" x="3346450" y="5162550"/>
          <p14:tracePt t="60603" x="3359150" y="5162550"/>
          <p14:tracePt t="60613" x="3371850" y="5162550"/>
          <p14:tracePt t="60642" x="3390900" y="5162550"/>
          <p14:tracePt t="60653" x="3403600" y="5162550"/>
          <p14:tracePt t="60663" x="3429000" y="5162550"/>
          <p14:tracePt t="60673" x="3486150" y="5162550"/>
          <p14:tracePt t="60683" x="3543300" y="5162550"/>
          <p14:tracePt t="60693" x="3581400" y="5175250"/>
          <p14:tracePt t="60703" x="3625850" y="5175250"/>
          <p14:tracePt t="60713" x="3638550" y="5175250"/>
          <p14:tracePt t="60723" x="3651250" y="5175250"/>
          <p14:tracePt t="60762" x="3638550" y="5175250"/>
          <p14:tracePt t="60802" x="3676650" y="5194300"/>
          <p14:tracePt t="60813" x="3746500" y="5207000"/>
          <p14:tracePt t="60823" x="3816350" y="5207000"/>
          <p14:tracePt t="60833" x="3860800" y="5219700"/>
          <p14:tracePt t="60843" x="3873500" y="5207000"/>
          <p14:tracePt t="60853" x="3898900" y="5207000"/>
          <p14:tracePt t="60863" x="3930650" y="5207000"/>
          <p14:tracePt t="60892" x="3943350" y="5207000"/>
          <p14:tracePt t="60903" x="3943350" y="5194300"/>
          <p14:tracePt t="60913" x="3956050" y="5175250"/>
          <p14:tracePt t="60923" x="3987800" y="5162550"/>
          <p14:tracePt t="60933" x="4000500" y="5149850"/>
          <p14:tracePt t="60943" x="4013200" y="5137150"/>
          <p14:tracePt t="60953" x="4038600" y="5137150"/>
          <p14:tracePt t="60972" x="4038600" y="5124450"/>
          <p14:tracePt t="60983" x="4057650" y="5124450"/>
          <p14:tracePt t="60993" x="4070350" y="5124450"/>
          <p14:tracePt t="61003" x="4083050" y="5124450"/>
          <p14:tracePt t="61013" x="4095750" y="5124450"/>
          <p14:tracePt t="61022" x="4108450" y="5124450"/>
          <p14:tracePt t="61032" x="4121150" y="5124450"/>
          <p14:tracePt t="61502" x="4140200" y="5124450"/>
          <p14:tracePt t="61532" x="4152900" y="5124450"/>
          <p14:tracePt t="61552" x="4165600" y="5124450"/>
          <p14:tracePt t="61582" x="4178300" y="5124450"/>
          <p14:tracePt t="61612" x="4191000" y="5124450"/>
          <p14:tracePt t="61632" x="4210050" y="5124450"/>
          <p14:tracePt t="61692" x="4222750" y="5124450"/>
          <p14:tracePt t="62710" x="4432300" y="5111750"/>
          <p14:tracePt t="62762" x="4445000" y="5111750"/>
          <p14:tracePt t="62773" x="4457700" y="5111750"/>
          <p14:tracePt t="62783" x="4470400" y="5111750"/>
          <p14:tracePt t="62972" x="4483100" y="5111750"/>
          <p14:tracePt t="62992" x="4502150" y="5111750"/>
          <p14:tracePt t="63032" x="4483100" y="5111750"/>
          <p14:tracePt t="63062" x="4502150" y="5111750"/>
          <p14:tracePt t="63642" x="4514850" y="5111750"/>
          <p14:tracePt t="63882" x="4514850" y="5092700"/>
          <p14:tracePt t="65722" x="4514850" y="5111750"/>
          <p14:tracePt t="66512" x="4527550" y="5111750"/>
          <p14:tracePt t="68972" x="4540250" y="5111750"/>
          <p14:tracePt t="68983" x="4552950" y="5111750"/>
          <p14:tracePt t="68993" x="4584700" y="5111750"/>
          <p14:tracePt t="70010" x="5372100" y="5137150"/>
          <p14:tracePt t="70017" x="5416550" y="5137150"/>
          <p14:tracePt t="70025" x="5499100" y="5137150"/>
          <p14:tracePt t="70040" x="5581650" y="5137150"/>
          <p14:tracePt t="70043" x="5695950" y="5124450"/>
          <p14:tracePt t="70053" x="5765800" y="5124450"/>
          <p14:tracePt t="70063" x="5873750" y="5124450"/>
          <p14:tracePt t="70073" x="5969000" y="5111750"/>
          <p14:tracePt t="70084" x="6051550" y="5092700"/>
          <p14:tracePt t="70094" x="6121400" y="5092700"/>
          <p14:tracePt t="70104" x="6223000" y="5092700"/>
          <p14:tracePt t="70114" x="6362700" y="5092700"/>
          <p14:tracePt t="70124" x="6527800" y="5092700"/>
          <p14:tracePt t="70134" x="6667500" y="5092700"/>
          <p14:tracePt t="70144" x="6788150" y="5111750"/>
          <p14:tracePt t="70154" x="6819900" y="5111750"/>
          <p14:tracePt t="70164" x="6858000" y="5124450"/>
          <p14:tracePt t="70222" x="6845300" y="5124450"/>
          <p14:tracePt t="70352" x="6845300" y="5111750"/>
          <p14:tracePt t="70392" x="6832600" y="5111750"/>
          <p14:tracePt t="70412" x="6832600" y="5092700"/>
          <p14:tracePt t="70423" x="6819900" y="5092700"/>
          <p14:tracePt t="70433" x="6788150" y="5080000"/>
          <p14:tracePt t="70443" x="6775450" y="5080000"/>
          <p14:tracePt t="70453" x="6750050" y="5067300"/>
          <p14:tracePt t="70463" x="6705600" y="5067300"/>
          <p14:tracePt t="70473" x="6680200" y="5067300"/>
          <p14:tracePt t="70483" x="6648450" y="5067300"/>
          <p14:tracePt t="70562" x="6635750" y="5067300"/>
          <p14:tracePt t="70573" x="6623050" y="5067300"/>
          <p14:tracePt t="70592" x="6610350" y="5067300"/>
          <p14:tracePt t="70612" x="6597650" y="5067300"/>
          <p14:tracePt t="70692" x="6584950" y="5067300"/>
          <p14:tracePt t="70703" x="6565900" y="5080000"/>
          <p14:tracePt t="70713" x="6553200" y="5080000"/>
          <p14:tracePt t="70723" x="6540500" y="5080000"/>
          <p14:tracePt t="70733" x="6540500" y="5092700"/>
          <p14:tracePt t="70743" x="6527800" y="5092700"/>
          <p14:tracePt t="70762" x="6515100" y="5092700"/>
          <p14:tracePt t="70773" x="6496050" y="5080000"/>
          <p14:tracePt t="70783" x="6483350" y="5080000"/>
          <p14:tracePt t="70802" x="6470650" y="5080000"/>
          <p14:tracePt t="70852" x="6457950" y="5080000"/>
          <p14:tracePt t="70882" x="6445250" y="5080000"/>
          <p14:tracePt t="70932" x="6426200" y="5080000"/>
          <p14:tracePt t="71272" x="6445250" y="5080000"/>
          <p14:tracePt t="71283" x="6470650" y="5080000"/>
          <p14:tracePt t="71293" x="6483350" y="5080000"/>
          <p14:tracePt t="71303" x="6527800" y="5080000"/>
          <p14:tracePt t="72320" x="7416800" y="5022850"/>
          <p14:tracePt t="72362" x="7429500" y="5022850"/>
          <p14:tracePt t="72382" x="7442200" y="5041900"/>
          <p14:tracePt t="72393" x="7454900" y="5041900"/>
          <p14:tracePt t="72403" x="7467600" y="5041900"/>
          <p14:tracePt t="72413" x="7486650" y="5054600"/>
          <p14:tracePt t="72422" x="7512050" y="5054600"/>
          <p14:tracePt t="72442" x="7524750" y="5054600"/>
          <p14:tracePt t="72453" x="7537450" y="5054600"/>
          <p14:tracePt t="72472" x="7556500" y="5054600"/>
          <p14:tracePt t="72502" x="7569200" y="5054600"/>
          <p14:tracePt t="72513" x="7569200" y="5067300"/>
          <p14:tracePt t="72532" x="7581900" y="5067300"/>
          <p14:tracePt t="72702" x="7569200" y="5067300"/>
          <p14:tracePt t="72782" x="7556500" y="5067300"/>
          <p14:tracePt t="72822" x="7556500" y="5054600"/>
          <p14:tracePt t="72833" x="7537450" y="5054600"/>
          <p14:tracePt t="72852" x="7524750" y="5054600"/>
          <p14:tracePt t="72872" x="7512050" y="5054600"/>
          <p14:tracePt t="72892" x="7499350" y="5054600"/>
          <p14:tracePt t="73012" x="7486650" y="5054600"/>
          <p14:tracePt t="73052" x="7467600" y="5054600"/>
          <p14:tracePt t="73063" x="7454900" y="5054600"/>
          <p14:tracePt t="73082" x="7442200" y="5054600"/>
          <p14:tracePt t="73142" x="7429500" y="5054600"/>
          <p14:tracePt t="73182" x="7416800" y="5054600"/>
          <p14:tracePt t="73352" x="7429500" y="5054600"/>
          <p14:tracePt t="73442" x="7442200" y="5054600"/>
          <p14:tracePt t="73542" x="7454900" y="5054600"/>
          <p14:tracePt t="73672" x="7467600" y="5054600"/>
          <p14:tracePt t="73742" x="7486650" y="5041900"/>
          <p14:tracePt t="73762" x="7499350" y="5041900"/>
          <p14:tracePt t="73782" x="7512050" y="5041900"/>
          <p14:tracePt t="73793" x="7524750" y="5041900"/>
          <p14:tracePt t="73803" x="7537450" y="5041900"/>
          <p14:tracePt t="73813" x="7556500" y="5041900"/>
          <p14:tracePt t="73822" x="7556500" y="5022850"/>
          <p14:tracePt t="73842" x="7569200" y="5022850"/>
          <p14:tracePt t="73862" x="7581900" y="5022850"/>
          <p14:tracePt t="73902" x="7594600" y="5022850"/>
          <p14:tracePt t="73922" x="7607300" y="5022850"/>
          <p14:tracePt t="73942" x="7626350" y="5010150"/>
          <p14:tracePt t="73992" x="7639050" y="5010150"/>
          <p14:tracePt t="74003" x="7639050" y="4997450"/>
          <p14:tracePt t="74022" x="7651750" y="4997450"/>
          <p14:tracePt t="74052" x="7651750" y="4984750"/>
          <p14:tracePt t="74362" x="7664450" y="4984750"/>
          <p14:tracePt t="75192" x="7651750" y="498475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20338-3EC4-614F-AF83-10BA5B6566CE}"/>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FCBD7A5-8C53-48BD-6157-EFA122E0C12A}"/>
              </a:ext>
            </a:extLst>
          </p:cNvPr>
          <p:cNvSpPr txBox="1"/>
          <p:nvPr/>
        </p:nvSpPr>
        <p:spPr>
          <a:xfrm>
            <a:off x="2002571" y="3013501"/>
            <a:ext cx="8186857" cy="830997"/>
          </a:xfrm>
          <a:prstGeom prst="rect">
            <a:avLst/>
          </a:prstGeom>
          <a:noFill/>
        </p:spPr>
        <p:txBody>
          <a:bodyPr wrap="none" rtlCol="0">
            <a:spAutoFit/>
          </a:bodyPr>
          <a:lstStyle/>
          <a:p>
            <a:pPr algn="ctr"/>
            <a:r>
              <a:rPr kumimoji="1" lang="en-US" altLang="ja-JP" sz="2400" dirty="0">
                <a:latin typeface="Hiragino Kaku Gothic Std W8" panose="020B0800000000000000" pitchFamily="34" charset="-128"/>
                <a:ea typeface="Hiragino Kaku Gothic Std W8" panose="020B0800000000000000" pitchFamily="34" charset="-128"/>
              </a:rPr>
              <a:t>②</a:t>
            </a:r>
            <a:r>
              <a:rPr kumimoji="1" lang="ja-JP" altLang="en-US" sz="2400">
                <a:latin typeface="Hiragino Kaku Gothic Std W8" panose="020B0800000000000000" pitchFamily="34" charset="-128"/>
                <a:ea typeface="Hiragino Kaku Gothic Std W8" panose="020B0800000000000000" pitchFamily="34" charset="-128"/>
              </a:rPr>
              <a:t>ビニルモノマーの精密重合を可能にする有機触媒の開発</a:t>
            </a:r>
            <a:endParaRPr kumimoji="1" lang="en-US" altLang="ja-JP" sz="2400" dirty="0">
              <a:latin typeface="Hiragino Kaku Gothic Std W8" panose="020B0800000000000000" pitchFamily="34" charset="-128"/>
              <a:ea typeface="Hiragino Kaku Gothic Std W8" panose="020B0800000000000000" pitchFamily="34" charset="-128"/>
            </a:endParaRPr>
          </a:p>
          <a:p>
            <a:pPr algn="ctr"/>
            <a:r>
              <a:rPr kumimoji="1" lang="ja-JP" altLang="en-US" sz="2400">
                <a:latin typeface="Hiragino Kaku Gothic Std W8" panose="020B0800000000000000" pitchFamily="34" charset="-128"/>
                <a:ea typeface="Hiragino Kaku Gothic Std W8" panose="020B0800000000000000" pitchFamily="34" charset="-128"/>
              </a:rPr>
              <a:t>これまで</a:t>
            </a:r>
          </a:p>
        </p:txBody>
      </p:sp>
      <p:pic>
        <p:nvPicPr>
          <p:cNvPr id="4" name="オーディオ 3">
            <a:extLst>
              <a:ext uri="{FF2B5EF4-FFF2-40B4-BE49-F238E27FC236}">
                <a16:creationId xmlns:a16="http://schemas.microsoft.com/office/drawing/2014/main" id="{6D210EFC-7C91-5284-FED8-F023617E3E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315826626"/>
      </p:ext>
    </p:extLst>
  </p:cSld>
  <p:clrMapOvr>
    <a:masterClrMapping/>
  </p:clrMapOvr>
  <mc:AlternateContent xmlns:mc="http://schemas.openxmlformats.org/markup-compatibility/2006">
    <mc:Choice xmlns:p14="http://schemas.microsoft.com/office/powerpoint/2010/main" Requires="p14">
      <p:transition spd="slow" p14:dur="2000" advTm="9450"/>
    </mc:Choice>
    <mc:Fallback>
      <p:transition spd="slow" advTm="9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59" x="7651750" y="4984750"/>
          <p14:tracePt t="1076" x="7581900" y="4927600"/>
          <p14:tracePt t="1458" x="7594600" y="4927600"/>
          <p14:tracePt t="1488" x="7607300" y="4927600"/>
          <p14:tracePt t="1508" x="7607300" y="4914900"/>
          <p14:tracePt t="1519" x="7626350" y="4914900"/>
          <p14:tracePt t="1628" x="7639050" y="4914900"/>
          <p14:tracePt t="1658" x="7651750" y="4914900"/>
          <p14:tracePt t="2368" x="7639050" y="4927600"/>
          <p14:tracePt t="2379" x="7626350" y="4940300"/>
          <p14:tracePt t="2389" x="7607300" y="4972050"/>
          <p14:tracePt t="2399" x="7594600" y="4984750"/>
          <p14:tracePt t="3417" x="7651750" y="5067300"/>
          <p14:tracePt t="3528" x="7664450" y="5067300"/>
          <p14:tracePt t="5008" x="7651750" y="5067300"/>
          <p14:tracePt t="5038" x="7639050" y="5067300"/>
          <p14:tracePt t="5049" x="7626350" y="5067300"/>
          <p14:tracePt t="5059" x="7607300" y="5067300"/>
          <p14:tracePt t="6076" x="5765800" y="4552950"/>
          <p14:tracePt t="6179" x="5778500" y="4552950"/>
          <p14:tracePt t="6368" x="5791200" y="4552950"/>
          <p14:tracePt t="6468" x="5803900" y="4552950"/>
          <p14:tracePt t="6508" x="5816600" y="4552950"/>
          <p14:tracePt t="6608" x="5816600" y="4540250"/>
          <p14:tracePt t="6698" x="5829300" y="4540250"/>
          <p14:tracePt t="6728" x="5829300" y="4527550"/>
          <p14:tracePt t="6778" x="5848350" y="4527550"/>
          <p14:tracePt t="6789" x="5848350" y="4514850"/>
          <p14:tracePt t="6868" x="5861050" y="4514850"/>
          <p14:tracePt t="7028" x="5848350" y="4514850"/>
          <p14:tracePt t="7039" x="5829300" y="4514850"/>
          <p14:tracePt t="7058" x="5816600" y="4514850"/>
          <p14:tracePt t="7118" x="5803900" y="4514850"/>
          <p14:tracePt t="7129" x="5803900" y="4527550"/>
          <p14:tracePt t="7139" x="5791200" y="4540250"/>
          <p14:tracePt t="7149" x="5778500" y="455295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87379-FCAB-AF91-7EB3-B56814CAB42F}"/>
            </a:ext>
          </a:extLst>
        </p:cNvPr>
        <p:cNvGrpSpPr/>
        <p:nvPr/>
      </p:nvGrpSpPr>
      <p:grpSpPr>
        <a:xfrm>
          <a:off x="0" y="0"/>
          <a:ext cx="0" cy="0"/>
          <a:chOff x="0" y="0"/>
          <a:chExt cx="0" cy="0"/>
        </a:xfrm>
      </p:grpSpPr>
      <p:sp>
        <p:nvSpPr>
          <p:cNvPr id="20" name="テキスト ボックス 19">
            <a:extLst>
              <a:ext uri="{FF2B5EF4-FFF2-40B4-BE49-F238E27FC236}">
                <a16:creationId xmlns:a16="http://schemas.microsoft.com/office/drawing/2014/main" id="{3EE84D5F-2CB7-2E12-177A-D41BE8A0B8DA}"/>
              </a:ext>
            </a:extLst>
          </p:cNvPr>
          <p:cNvSpPr txBox="1"/>
          <p:nvPr/>
        </p:nvSpPr>
        <p:spPr>
          <a:xfrm>
            <a:off x="372518" y="183969"/>
            <a:ext cx="2569934" cy="369332"/>
          </a:xfrm>
          <a:prstGeom prst="rect">
            <a:avLst/>
          </a:prstGeom>
          <a:noFill/>
        </p:spPr>
        <p:txBody>
          <a:bodyPr wrap="none" rtlCol="0">
            <a:spAutoFit/>
          </a:bodyPr>
          <a:lstStyle/>
          <a:p>
            <a:r>
              <a:rPr kumimoji="1" lang="ja-JP" altLang="en-US">
                <a:latin typeface="Hiragino Kaku Gothic ProN W3" panose="020B0300000000000000" pitchFamily="34" charset="-128"/>
                <a:ea typeface="Hiragino Kaku Gothic ProN W3" panose="020B0300000000000000" pitchFamily="34" charset="-128"/>
              </a:rPr>
              <a:t>■ カチオン重合の変遷</a:t>
            </a:r>
          </a:p>
        </p:txBody>
      </p:sp>
      <p:pic>
        <p:nvPicPr>
          <p:cNvPr id="7" name="図 6">
            <a:extLst>
              <a:ext uri="{FF2B5EF4-FFF2-40B4-BE49-F238E27FC236}">
                <a16:creationId xmlns:a16="http://schemas.microsoft.com/office/drawing/2014/main" id="{FC92F50F-CF3D-48C4-3574-25EA3B84A3A1}"/>
              </a:ext>
            </a:extLst>
          </p:cNvPr>
          <p:cNvPicPr>
            <a:picLocks noChangeAspect="1"/>
          </p:cNvPicPr>
          <p:nvPr/>
        </p:nvPicPr>
        <p:blipFill>
          <a:blip r:embed="rId5"/>
          <a:stretch>
            <a:fillRect/>
          </a:stretch>
        </p:blipFill>
        <p:spPr>
          <a:xfrm>
            <a:off x="954901" y="1590316"/>
            <a:ext cx="3975100" cy="749300"/>
          </a:xfrm>
          <a:prstGeom prst="rect">
            <a:avLst/>
          </a:prstGeom>
        </p:spPr>
      </p:pic>
      <p:sp>
        <p:nvSpPr>
          <p:cNvPr id="8" name="テキスト ボックス 7">
            <a:extLst>
              <a:ext uri="{FF2B5EF4-FFF2-40B4-BE49-F238E27FC236}">
                <a16:creationId xmlns:a16="http://schemas.microsoft.com/office/drawing/2014/main" id="{863BBD12-15F9-58F1-318D-D803F915EF25}"/>
              </a:ext>
            </a:extLst>
          </p:cNvPr>
          <p:cNvSpPr txBox="1"/>
          <p:nvPr/>
        </p:nvSpPr>
        <p:spPr>
          <a:xfrm>
            <a:off x="5131547" y="2063931"/>
            <a:ext cx="4429418" cy="338554"/>
          </a:xfrm>
          <a:prstGeom prst="rect">
            <a:avLst/>
          </a:prstGeom>
          <a:noFill/>
        </p:spPr>
        <p:txBody>
          <a:bodyPr wrap="none" rtlCol="0">
            <a:spAutoFit/>
          </a:bodyPr>
          <a:lstStyle/>
          <a:p>
            <a:r>
              <a:rPr lang="en-US" altLang="ja-JP" sz="1600" dirty="0">
                <a:latin typeface="Gill Sans MT" panose="020B0502020104020203" pitchFamily="34" charset="0"/>
              </a:rPr>
              <a:t>T.  Higashimura et al., </a:t>
            </a:r>
            <a:r>
              <a:rPr lang="en-US" altLang="ja-JP" sz="1600" i="1" dirty="0">
                <a:latin typeface="Gill Sans MT" panose="020B0502020104020203" pitchFamily="34" charset="0"/>
              </a:rPr>
              <a:t>Macromolecules </a:t>
            </a:r>
            <a:r>
              <a:rPr lang="en-US" altLang="ja-JP" sz="1600" b="1" dirty="0">
                <a:latin typeface="Gill Sans MT" panose="020B0502020104020203" pitchFamily="34" charset="0"/>
              </a:rPr>
              <a:t>1984</a:t>
            </a:r>
            <a:r>
              <a:rPr lang="en-US" altLang="ja-JP" sz="1600" dirty="0">
                <a:latin typeface="Gill Sans MT" panose="020B0502020104020203" pitchFamily="34" charset="0"/>
              </a:rPr>
              <a:t>, </a:t>
            </a:r>
            <a:r>
              <a:rPr lang="en-US" altLang="ja-JP" sz="1600" i="1" dirty="0">
                <a:latin typeface="Gill Sans MT" panose="020B0502020104020203" pitchFamily="34" charset="0"/>
              </a:rPr>
              <a:t>17</a:t>
            </a:r>
            <a:r>
              <a:rPr lang="en-US" altLang="ja-JP" sz="1600" dirty="0">
                <a:latin typeface="Gill Sans MT" panose="020B0502020104020203" pitchFamily="34" charset="0"/>
              </a:rPr>
              <a:t>, 265</a:t>
            </a:r>
          </a:p>
        </p:txBody>
      </p:sp>
      <p:sp>
        <p:nvSpPr>
          <p:cNvPr id="9" name="テキスト ボックス 8">
            <a:extLst>
              <a:ext uri="{FF2B5EF4-FFF2-40B4-BE49-F238E27FC236}">
                <a16:creationId xmlns:a16="http://schemas.microsoft.com/office/drawing/2014/main" id="{543DEA7B-A2AD-FCF0-18A9-F189186EEBE4}"/>
              </a:ext>
            </a:extLst>
          </p:cNvPr>
          <p:cNvSpPr txBox="1"/>
          <p:nvPr/>
        </p:nvSpPr>
        <p:spPr>
          <a:xfrm>
            <a:off x="1218903" y="848165"/>
            <a:ext cx="877163" cy="369332"/>
          </a:xfrm>
          <a:prstGeom prst="rect">
            <a:avLst/>
          </a:prstGeom>
          <a:noFill/>
        </p:spPr>
        <p:txBody>
          <a:bodyPr wrap="none" rtlCol="0">
            <a:spAutoFit/>
          </a:bodyPr>
          <a:lstStyle/>
          <a:p>
            <a:r>
              <a:rPr kumimoji="1" lang="ja-JP" altLang="en-US">
                <a:latin typeface="Hiragino Kaku Gothic ProN W3" panose="020B0300000000000000" pitchFamily="34" charset="-128"/>
                <a:ea typeface="Hiragino Kaku Gothic ProN W3" panose="020B0300000000000000" pitchFamily="34" charset="-128"/>
              </a:rPr>
              <a:t>開始剤</a:t>
            </a:r>
          </a:p>
        </p:txBody>
      </p:sp>
      <p:sp>
        <p:nvSpPr>
          <p:cNvPr id="10" name="テキスト ボックス 9">
            <a:extLst>
              <a:ext uri="{FF2B5EF4-FFF2-40B4-BE49-F238E27FC236}">
                <a16:creationId xmlns:a16="http://schemas.microsoft.com/office/drawing/2014/main" id="{CA8E4FB7-4EA3-32E8-BDCF-B0CDCF831178}"/>
              </a:ext>
            </a:extLst>
          </p:cNvPr>
          <p:cNvSpPr txBox="1"/>
          <p:nvPr/>
        </p:nvSpPr>
        <p:spPr>
          <a:xfrm>
            <a:off x="2795154" y="848165"/>
            <a:ext cx="1733167" cy="369332"/>
          </a:xfrm>
          <a:prstGeom prst="rect">
            <a:avLst/>
          </a:prstGeom>
          <a:noFill/>
        </p:spPr>
        <p:txBody>
          <a:bodyPr wrap="none" rtlCol="0">
            <a:spAutoFit/>
          </a:bodyPr>
          <a:lstStyle/>
          <a:p>
            <a:r>
              <a:rPr kumimoji="1" lang="ja-JP" altLang="en-US">
                <a:latin typeface="Hiragino Kaku Gothic ProN W3" panose="020B0300000000000000" pitchFamily="34" charset="-128"/>
                <a:ea typeface="Hiragino Kaku Gothic ProN W3" panose="020B0300000000000000" pitchFamily="34" charset="-128"/>
              </a:rPr>
              <a:t>活性化剤</a:t>
            </a:r>
            <a:r>
              <a:rPr kumimoji="1" lang="en-US" altLang="ja-JP" dirty="0">
                <a:latin typeface="Hiragino Kaku Gothic ProN W3" panose="020B0300000000000000" pitchFamily="34" charset="-128"/>
                <a:ea typeface="Hiragino Kaku Gothic ProN W3" panose="020B0300000000000000" pitchFamily="34" charset="-128"/>
              </a:rPr>
              <a:t>(</a:t>
            </a:r>
            <a:r>
              <a:rPr kumimoji="1" lang="ja-JP" altLang="en-US">
                <a:latin typeface="Hiragino Kaku Gothic ProN W3" panose="020B0300000000000000" pitchFamily="34" charset="-128"/>
                <a:ea typeface="Hiragino Kaku Gothic ProN W3" panose="020B0300000000000000" pitchFamily="34" charset="-128"/>
              </a:rPr>
              <a:t>触媒</a:t>
            </a:r>
            <a:r>
              <a:rPr kumimoji="1" lang="en-US" altLang="ja-JP" dirty="0">
                <a:latin typeface="Hiragino Kaku Gothic ProN W3" panose="020B0300000000000000" pitchFamily="34" charset="-128"/>
                <a:ea typeface="Hiragino Kaku Gothic ProN W3" panose="020B0300000000000000" pitchFamily="34" charset="-128"/>
              </a:rPr>
              <a:t>)</a:t>
            </a:r>
            <a:endParaRPr kumimoji="1" lang="ja-JP" altLang="en-US">
              <a:latin typeface="Hiragino Kaku Gothic ProN W3" panose="020B0300000000000000" pitchFamily="34" charset="-128"/>
              <a:ea typeface="Hiragino Kaku Gothic ProN W3" panose="020B0300000000000000" pitchFamily="34" charset="-128"/>
            </a:endParaRPr>
          </a:p>
        </p:txBody>
      </p:sp>
      <p:cxnSp>
        <p:nvCxnSpPr>
          <p:cNvPr id="12" name="直線矢印コネクタ 11">
            <a:extLst>
              <a:ext uri="{FF2B5EF4-FFF2-40B4-BE49-F238E27FC236}">
                <a16:creationId xmlns:a16="http://schemas.microsoft.com/office/drawing/2014/main" id="{768A90AB-1501-AE41-04AC-3627C3642E4B}"/>
              </a:ext>
            </a:extLst>
          </p:cNvPr>
          <p:cNvCxnSpPr>
            <a:cxnSpLocks/>
          </p:cNvCxnSpPr>
          <p:nvPr/>
        </p:nvCxnSpPr>
        <p:spPr>
          <a:xfrm>
            <a:off x="2000203" y="1217497"/>
            <a:ext cx="191725" cy="36576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直線矢印コネクタ 13">
            <a:extLst>
              <a:ext uri="{FF2B5EF4-FFF2-40B4-BE49-F238E27FC236}">
                <a16:creationId xmlns:a16="http://schemas.microsoft.com/office/drawing/2014/main" id="{B6FDE23A-5F4D-AF71-88F6-A30C48D0AA71}"/>
              </a:ext>
            </a:extLst>
          </p:cNvPr>
          <p:cNvCxnSpPr>
            <a:cxnSpLocks/>
          </p:cNvCxnSpPr>
          <p:nvPr/>
        </p:nvCxnSpPr>
        <p:spPr>
          <a:xfrm flipH="1">
            <a:off x="2650441" y="1217497"/>
            <a:ext cx="191725" cy="36576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5" name="テキスト ボックス 14">
            <a:extLst>
              <a:ext uri="{FF2B5EF4-FFF2-40B4-BE49-F238E27FC236}">
                <a16:creationId xmlns:a16="http://schemas.microsoft.com/office/drawing/2014/main" id="{80E914D1-140A-4ED8-054F-E4B72F4A82D6}"/>
              </a:ext>
            </a:extLst>
          </p:cNvPr>
          <p:cNvSpPr txBox="1"/>
          <p:nvPr/>
        </p:nvSpPr>
        <p:spPr>
          <a:xfrm>
            <a:off x="5514514" y="1365353"/>
            <a:ext cx="3877985" cy="369332"/>
          </a:xfrm>
          <a:prstGeom prst="rect">
            <a:avLst/>
          </a:prstGeom>
          <a:noFill/>
        </p:spPr>
        <p:txBody>
          <a:bodyPr wrap="none" rtlCol="0">
            <a:spAutoFit/>
          </a:bodyPr>
          <a:lstStyle/>
          <a:p>
            <a:r>
              <a:rPr kumimoji="1" lang="ja-JP" altLang="en-US">
                <a:latin typeface="Hiragino Kaku Gothic ProN W3" panose="020B0300000000000000" pitchFamily="34" charset="-128"/>
                <a:ea typeface="Hiragino Kaku Gothic ProN W3" panose="020B0300000000000000" pitchFamily="34" charset="-128"/>
              </a:rPr>
              <a:t>分子量が制御可能、ブロック共重合</a:t>
            </a:r>
          </a:p>
        </p:txBody>
      </p:sp>
      <p:sp>
        <p:nvSpPr>
          <p:cNvPr id="17" name="テキスト ボックス 16">
            <a:extLst>
              <a:ext uri="{FF2B5EF4-FFF2-40B4-BE49-F238E27FC236}">
                <a16:creationId xmlns:a16="http://schemas.microsoft.com/office/drawing/2014/main" id="{28FF4CF1-F9DA-B72E-0137-C00F53733A3E}"/>
              </a:ext>
            </a:extLst>
          </p:cNvPr>
          <p:cNvSpPr txBox="1"/>
          <p:nvPr/>
        </p:nvSpPr>
        <p:spPr>
          <a:xfrm>
            <a:off x="954901" y="2762509"/>
            <a:ext cx="6647974" cy="369332"/>
          </a:xfrm>
          <a:prstGeom prst="rect">
            <a:avLst/>
          </a:prstGeom>
          <a:noFill/>
        </p:spPr>
        <p:txBody>
          <a:bodyPr wrap="none" rtlCol="0">
            <a:spAutoFit/>
          </a:bodyPr>
          <a:lstStyle/>
          <a:p>
            <a:r>
              <a:rPr kumimoji="1" lang="ja-JP" altLang="en-US">
                <a:latin typeface="Hiragino Kaku Gothic ProN W3" panose="020B0300000000000000" pitchFamily="34" charset="-128"/>
                <a:ea typeface="Hiragino Kaku Gothic ProN W3" panose="020B0300000000000000" pitchFamily="34" charset="-128"/>
              </a:rPr>
              <a:t>・既成概念「カチオン重合＝生長末端が不安定」からの脱却</a:t>
            </a:r>
          </a:p>
        </p:txBody>
      </p:sp>
      <p:pic>
        <p:nvPicPr>
          <p:cNvPr id="18" name="Picture 2">
            <a:extLst>
              <a:ext uri="{FF2B5EF4-FFF2-40B4-BE49-F238E27FC236}">
                <a16:creationId xmlns:a16="http://schemas.microsoft.com/office/drawing/2014/main" id="{A3AFF643-6FE7-9A3B-AE5A-0C659E5DF30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651" t="11592" r="11905" b="11592"/>
          <a:stretch>
            <a:fillRect/>
          </a:stretch>
        </p:blipFill>
        <p:spPr bwMode="auto">
          <a:xfrm>
            <a:off x="5262514" y="1423404"/>
            <a:ext cx="252000" cy="253229"/>
          </a:xfrm>
          <a:prstGeom prst="rect">
            <a:avLst/>
          </a:prstGeom>
          <a:noFill/>
          <a:extLst>
            <a:ext uri="{909E8E84-426E-40DD-AFC4-6F175D3DCCD1}">
              <a14:hiddenFill xmlns:a14="http://schemas.microsoft.com/office/drawing/2010/main">
                <a:solidFill>
                  <a:srgbClr val="FFFFFF"/>
                </a:solidFill>
              </a14:hiddenFill>
            </a:ext>
          </a:extLst>
        </p:spPr>
      </p:pic>
      <p:sp>
        <p:nvSpPr>
          <p:cNvPr id="19" name="下矢印 18">
            <a:extLst>
              <a:ext uri="{FF2B5EF4-FFF2-40B4-BE49-F238E27FC236}">
                <a16:creationId xmlns:a16="http://schemas.microsoft.com/office/drawing/2014/main" id="{8C036D5E-0845-9C53-87F3-6529D24B1B86}"/>
              </a:ext>
            </a:extLst>
          </p:cNvPr>
          <p:cNvSpPr/>
          <p:nvPr/>
        </p:nvSpPr>
        <p:spPr>
          <a:xfrm>
            <a:off x="1797951" y="3264605"/>
            <a:ext cx="393977" cy="461555"/>
          </a:xfrm>
          <a:prstGeom prst="downArrow">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B99584D1-CFB2-B1F9-78AD-B94D2A93AFA1}"/>
              </a:ext>
            </a:extLst>
          </p:cNvPr>
          <p:cNvSpPr txBox="1"/>
          <p:nvPr/>
        </p:nvSpPr>
        <p:spPr>
          <a:xfrm>
            <a:off x="1218659" y="3840963"/>
            <a:ext cx="2723823" cy="369332"/>
          </a:xfrm>
          <a:prstGeom prst="rect">
            <a:avLst/>
          </a:prstGeom>
          <a:noFill/>
        </p:spPr>
        <p:txBody>
          <a:bodyPr wrap="none" rtlCol="0">
            <a:spAutoFit/>
          </a:bodyPr>
          <a:lstStyle/>
          <a:p>
            <a:r>
              <a:rPr kumimoji="1" lang="ja-JP" altLang="en-US">
                <a:latin typeface="Hiragino Kaku Gothic ProN W3" panose="020B0300000000000000" pitchFamily="34" charset="-128"/>
                <a:ea typeface="Hiragino Kaku Gothic ProN W3" panose="020B0300000000000000" pitchFamily="34" charset="-128"/>
              </a:rPr>
              <a:t>金属ルイス酸触媒の開発</a:t>
            </a:r>
          </a:p>
        </p:txBody>
      </p:sp>
      <p:pic>
        <p:nvPicPr>
          <p:cNvPr id="23" name="図 22" descr="テーブル&#10;&#10;AI 生成コンテンツは誤りを含む可能性があります。">
            <a:extLst>
              <a:ext uri="{FF2B5EF4-FFF2-40B4-BE49-F238E27FC236}">
                <a16:creationId xmlns:a16="http://schemas.microsoft.com/office/drawing/2014/main" id="{D0A8A39A-6F01-D67A-D189-D48F219154F0}"/>
              </a:ext>
            </a:extLst>
          </p:cNvPr>
          <p:cNvPicPr>
            <a:picLocks noChangeAspect="1"/>
          </p:cNvPicPr>
          <p:nvPr/>
        </p:nvPicPr>
        <p:blipFill>
          <a:blip r:embed="rId7"/>
          <a:stretch>
            <a:fillRect/>
          </a:stretch>
        </p:blipFill>
        <p:spPr>
          <a:xfrm>
            <a:off x="6220452" y="3495382"/>
            <a:ext cx="5251269" cy="2526241"/>
          </a:xfrm>
          <a:prstGeom prst="rect">
            <a:avLst/>
          </a:prstGeom>
        </p:spPr>
      </p:pic>
      <p:sp>
        <p:nvSpPr>
          <p:cNvPr id="24" name="テキスト ボックス 23">
            <a:extLst>
              <a:ext uri="{FF2B5EF4-FFF2-40B4-BE49-F238E27FC236}">
                <a16:creationId xmlns:a16="http://schemas.microsoft.com/office/drawing/2014/main" id="{7B02FBD9-664C-ECE6-44E8-482D0F9D36F2}"/>
              </a:ext>
            </a:extLst>
          </p:cNvPr>
          <p:cNvSpPr txBox="1"/>
          <p:nvPr/>
        </p:nvSpPr>
        <p:spPr>
          <a:xfrm>
            <a:off x="7390982" y="6080975"/>
            <a:ext cx="3804888" cy="338554"/>
          </a:xfrm>
          <a:prstGeom prst="rect">
            <a:avLst/>
          </a:prstGeom>
          <a:noFill/>
        </p:spPr>
        <p:txBody>
          <a:bodyPr wrap="none" rtlCol="0">
            <a:spAutoFit/>
          </a:bodyPr>
          <a:lstStyle/>
          <a:p>
            <a:r>
              <a:rPr lang="en-US" altLang="ja-JP" sz="1600" dirty="0">
                <a:latin typeface="Gill Sans MT" panose="020B0502020104020203" pitchFamily="34" charset="0"/>
              </a:rPr>
              <a:t>S.  Aoshima et al., </a:t>
            </a:r>
            <a:r>
              <a:rPr lang="en-US" altLang="ja-JP" sz="1600" i="1" dirty="0">
                <a:latin typeface="Gill Sans MT" panose="020B0502020104020203" pitchFamily="34" charset="0"/>
              </a:rPr>
              <a:t>Chem. Lett. </a:t>
            </a:r>
            <a:r>
              <a:rPr lang="en-US" altLang="ja-JP" sz="1600" b="1" dirty="0">
                <a:latin typeface="Gill Sans MT" panose="020B0502020104020203" pitchFamily="34" charset="0"/>
              </a:rPr>
              <a:t>2010</a:t>
            </a:r>
            <a:r>
              <a:rPr lang="en-US" altLang="ja-JP" sz="1600" dirty="0">
                <a:latin typeface="Gill Sans MT" panose="020B0502020104020203" pitchFamily="34" charset="0"/>
              </a:rPr>
              <a:t>, </a:t>
            </a:r>
            <a:r>
              <a:rPr lang="en-US" altLang="ja-JP" sz="1600" i="1" dirty="0">
                <a:latin typeface="Gill Sans MT" panose="020B0502020104020203" pitchFamily="34" charset="0"/>
              </a:rPr>
              <a:t>39</a:t>
            </a:r>
            <a:r>
              <a:rPr lang="en-US" altLang="ja-JP" sz="1600" dirty="0">
                <a:latin typeface="Gill Sans MT" panose="020B0502020104020203" pitchFamily="34" charset="0"/>
              </a:rPr>
              <a:t>, 1232</a:t>
            </a:r>
          </a:p>
        </p:txBody>
      </p:sp>
      <p:sp>
        <p:nvSpPr>
          <p:cNvPr id="25" name="テキスト ボックス 24">
            <a:extLst>
              <a:ext uri="{FF2B5EF4-FFF2-40B4-BE49-F238E27FC236}">
                <a16:creationId xmlns:a16="http://schemas.microsoft.com/office/drawing/2014/main" id="{5BACED80-015F-00FB-418C-A3DD354D2F1E}"/>
              </a:ext>
            </a:extLst>
          </p:cNvPr>
          <p:cNvSpPr txBox="1"/>
          <p:nvPr/>
        </p:nvSpPr>
        <p:spPr>
          <a:xfrm>
            <a:off x="6032957" y="3840963"/>
            <a:ext cx="4108817" cy="369332"/>
          </a:xfrm>
          <a:prstGeom prst="rect">
            <a:avLst/>
          </a:prstGeom>
          <a:noFill/>
        </p:spPr>
        <p:txBody>
          <a:bodyPr wrap="none" rtlCol="0">
            <a:spAutoFit/>
          </a:bodyPr>
          <a:lstStyle/>
          <a:p>
            <a:r>
              <a:rPr kumimoji="1" lang="ja-JP" altLang="en-US">
                <a:latin typeface="Hiragino Kaku Gothic ProN W3" panose="020B0300000000000000" pitchFamily="34" charset="-128"/>
                <a:ea typeface="Hiragino Kaku Gothic ProN W3" panose="020B0300000000000000" pitchFamily="34" charset="-128"/>
              </a:rPr>
              <a:t>モノマー重合活性に合わせた触媒選択</a:t>
            </a:r>
          </a:p>
        </p:txBody>
      </p:sp>
      <p:pic>
        <p:nvPicPr>
          <p:cNvPr id="27" name="Picture 4" descr="残念・悲しい顔のシルエット | 無料のAi・PNG白黒シルエットイラスト">
            <a:extLst>
              <a:ext uri="{FF2B5EF4-FFF2-40B4-BE49-F238E27FC236}">
                <a16:creationId xmlns:a16="http://schemas.microsoft.com/office/drawing/2014/main" id="{A2A78FE2-C856-59E2-4369-B0A7B2796CD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683" t="13841" r="13381" b="13524"/>
          <a:stretch>
            <a:fillRect/>
          </a:stretch>
        </p:blipFill>
        <p:spPr bwMode="auto">
          <a:xfrm>
            <a:off x="983551" y="4795499"/>
            <a:ext cx="299390" cy="298154"/>
          </a:xfrm>
          <a:prstGeom prst="rect">
            <a:avLst/>
          </a:prstGeom>
          <a:noFill/>
          <a:extLst>
            <a:ext uri="{909E8E84-426E-40DD-AFC4-6F175D3DCCD1}">
              <a14:hiddenFill xmlns:a14="http://schemas.microsoft.com/office/drawing/2010/main">
                <a:solidFill>
                  <a:srgbClr val="FFFFFF"/>
                </a:solidFill>
              </a14:hiddenFill>
            </a:ext>
          </a:extLst>
        </p:spPr>
      </p:pic>
      <p:sp>
        <p:nvSpPr>
          <p:cNvPr id="29" name="テキスト ボックス 28">
            <a:extLst>
              <a:ext uri="{FF2B5EF4-FFF2-40B4-BE49-F238E27FC236}">
                <a16:creationId xmlns:a16="http://schemas.microsoft.com/office/drawing/2014/main" id="{0410DF03-425B-6C48-74CE-9CFFC4004301}"/>
              </a:ext>
            </a:extLst>
          </p:cNvPr>
          <p:cNvSpPr txBox="1"/>
          <p:nvPr/>
        </p:nvSpPr>
        <p:spPr>
          <a:xfrm>
            <a:off x="1312778" y="4778081"/>
            <a:ext cx="4801314" cy="723275"/>
          </a:xfrm>
          <a:prstGeom prst="rect">
            <a:avLst/>
          </a:prstGeom>
          <a:noFill/>
        </p:spPr>
        <p:txBody>
          <a:bodyPr wrap="none" rtlCol="0">
            <a:spAutoFit/>
          </a:bodyPr>
          <a:lstStyle/>
          <a:p>
            <a:pPr>
              <a:spcAft>
                <a:spcPts val="600"/>
              </a:spcAft>
            </a:pPr>
            <a:r>
              <a:rPr kumimoji="1" lang="ja-JP" altLang="en-US">
                <a:latin typeface="Hiragino Kaku Gothic ProN W3" panose="020B0300000000000000" pitchFamily="34" charset="-128"/>
                <a:ea typeface="Hiragino Kaku Gothic ProN W3" panose="020B0300000000000000" pitchFamily="34" charset="-128"/>
              </a:rPr>
              <a:t>空気や水分に不安定</a:t>
            </a:r>
            <a:endParaRPr kumimoji="1" lang="en-US" altLang="ja-JP" dirty="0">
              <a:latin typeface="Hiragino Kaku Gothic ProN W3" panose="020B0300000000000000" pitchFamily="34" charset="-128"/>
              <a:ea typeface="Hiragino Kaku Gothic ProN W3" panose="020B0300000000000000" pitchFamily="34" charset="-128"/>
            </a:endParaRPr>
          </a:p>
          <a:p>
            <a:pPr>
              <a:spcAft>
                <a:spcPts val="600"/>
              </a:spcAft>
            </a:pPr>
            <a:r>
              <a:rPr kumimoji="1" lang="ja-JP" altLang="en-US">
                <a:latin typeface="Hiragino Kaku Gothic ProN W3" panose="020B0300000000000000" pitchFamily="34" charset="-128"/>
                <a:ea typeface="Hiragino Kaku Gothic ProN W3" panose="020B0300000000000000" pitchFamily="34" charset="-128"/>
              </a:rPr>
              <a:t>残留金属がポリマーの着色や分解につながる</a:t>
            </a:r>
            <a:endParaRPr kumimoji="1" lang="en-US" altLang="ja-JP" dirty="0">
              <a:latin typeface="Hiragino Kaku Gothic ProN W3" panose="020B0300000000000000" pitchFamily="34" charset="-128"/>
              <a:ea typeface="Hiragino Kaku Gothic ProN W3" panose="020B0300000000000000" pitchFamily="34" charset="-128"/>
            </a:endParaRPr>
          </a:p>
        </p:txBody>
      </p:sp>
      <p:pic>
        <p:nvPicPr>
          <p:cNvPr id="30" name="Picture 4" descr="残念・悲しい顔のシルエット | 無料のAi・PNG白黒シルエットイラスト">
            <a:extLst>
              <a:ext uri="{FF2B5EF4-FFF2-40B4-BE49-F238E27FC236}">
                <a16:creationId xmlns:a16="http://schemas.microsoft.com/office/drawing/2014/main" id="{F3773FBE-3CEC-7AEB-A9A3-8780796EABC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683" t="13841" r="13381" b="13524"/>
          <a:stretch>
            <a:fillRect/>
          </a:stretch>
        </p:blipFill>
        <p:spPr bwMode="auto">
          <a:xfrm>
            <a:off x="983551" y="5169966"/>
            <a:ext cx="299390" cy="298154"/>
          </a:xfrm>
          <a:prstGeom prst="rect">
            <a:avLst/>
          </a:prstGeom>
          <a:noFill/>
          <a:extLst>
            <a:ext uri="{909E8E84-426E-40DD-AFC4-6F175D3DCCD1}">
              <a14:hiddenFill xmlns:a14="http://schemas.microsoft.com/office/drawing/2010/main">
                <a:solidFill>
                  <a:srgbClr val="FFFFFF"/>
                </a:solidFill>
              </a14:hiddenFill>
            </a:ext>
          </a:extLst>
        </p:spPr>
      </p:pic>
      <p:pic>
        <p:nvPicPr>
          <p:cNvPr id="3" name="オーディオ 2">
            <a:extLst>
              <a:ext uri="{FF2B5EF4-FFF2-40B4-BE49-F238E27FC236}">
                <a16:creationId xmlns:a16="http://schemas.microsoft.com/office/drawing/2014/main" id="{8F864AD1-361E-A69C-DF42-9F87A3054B1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790961535"/>
      </p:ext>
    </p:extLst>
  </p:cSld>
  <p:clrMapOvr>
    <a:masterClrMapping/>
  </p:clrMapOvr>
  <mc:AlternateContent xmlns:mc="http://schemas.openxmlformats.org/markup-compatibility/2006">
    <mc:Choice xmlns:p14="http://schemas.microsoft.com/office/powerpoint/2010/main" Requires="p14">
      <p:transition spd="slow" p14:dur="2000" advTm="84021"/>
    </mc:Choice>
    <mc:Fallback>
      <p:transition spd="slow" advTm="84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4184" x="4070350" y="6343650"/>
          <p14:tracePt t="4196" x="3498850" y="5772150"/>
          <p14:tracePt t="4205" x="2749550" y="4997450"/>
          <p14:tracePt t="4215" x="2057400" y="4343400"/>
          <p14:tracePt t="5525" x="317500" y="1416050"/>
          <p14:tracePt t="5537" x="431800" y="1473200"/>
          <p14:tracePt t="5547" x="514350" y="1511300"/>
          <p14:tracePt t="5556" x="641350" y="1568450"/>
          <p14:tracePt t="5565" x="806450" y="1651000"/>
          <p14:tracePt t="5575" x="958850" y="1733550"/>
          <p14:tracePt t="5585" x="1085850" y="1835150"/>
          <p14:tracePt t="5594" x="1136650" y="1885950"/>
          <p14:tracePt t="5605" x="1206500" y="1968500"/>
          <p14:tracePt t="5615" x="1238250" y="2012950"/>
          <p14:tracePt t="5624" x="1238250" y="2038350"/>
          <p14:tracePt t="5634" x="1238250" y="2070100"/>
          <p14:tracePt t="5654" x="1238250" y="2082800"/>
          <p14:tracePt t="5665" x="1238250" y="2095500"/>
          <p14:tracePt t="5674" x="1250950" y="2095500"/>
          <p14:tracePt t="5684" x="1250950" y="2108200"/>
          <p14:tracePt t="5704" x="1263650" y="2120900"/>
          <p14:tracePt t="5715" x="1276350" y="2139950"/>
          <p14:tracePt t="5724" x="1276350" y="2165350"/>
          <p14:tracePt t="5754" x="1276350" y="2178050"/>
          <p14:tracePt t="5824" x="1263650" y="2190750"/>
          <p14:tracePt t="5835" x="1238250" y="2209800"/>
          <p14:tracePt t="5845" x="1238250" y="2222500"/>
          <p14:tracePt t="5855" x="1219200" y="2235200"/>
          <p14:tracePt t="5865" x="1219200" y="2247900"/>
          <p14:tracePt t="5884" x="1206500" y="2247900"/>
          <p14:tracePt t="5895" x="1206500" y="2260600"/>
          <p14:tracePt t="5914" x="1193800" y="2279650"/>
          <p14:tracePt t="5925" x="1181100" y="2292350"/>
          <p14:tracePt t="5935" x="1155700" y="2305050"/>
          <p14:tracePt t="5945" x="1111250" y="2330450"/>
          <p14:tracePt t="5955" x="1066800" y="2362200"/>
          <p14:tracePt t="5965" x="1016000" y="2387600"/>
          <p14:tracePt t="5974" x="984250" y="2400300"/>
          <p14:tracePt t="5994" x="971550" y="2400300"/>
          <p14:tracePt t="6004" x="958850" y="2387600"/>
          <p14:tracePt t="6014" x="933450" y="2374900"/>
          <p14:tracePt t="6025" x="901700" y="2362200"/>
          <p14:tracePt t="6035" x="876300" y="2330450"/>
          <p14:tracePt t="6045" x="844550" y="2305050"/>
          <p14:tracePt t="6054" x="831850" y="2292350"/>
          <p14:tracePt t="6064" x="806450" y="2260600"/>
          <p14:tracePt t="6074" x="793750" y="2247900"/>
          <p14:tracePt t="6085" x="774700" y="2222500"/>
          <p14:tracePt t="6094" x="762000" y="2190750"/>
          <p14:tracePt t="6104" x="762000" y="2165350"/>
          <p14:tracePt t="6114" x="762000" y="2120900"/>
          <p14:tracePt t="6124" x="762000" y="2082800"/>
          <p14:tracePt t="6134" x="762000" y="2025650"/>
          <p14:tracePt t="6144" x="774700" y="1955800"/>
          <p14:tracePt t="6154" x="793750" y="1905000"/>
          <p14:tracePt t="6164" x="806450" y="1816100"/>
          <p14:tracePt t="6174" x="831850" y="1765300"/>
          <p14:tracePt t="6185" x="844550" y="1720850"/>
          <p14:tracePt t="6194" x="863600" y="1695450"/>
          <p14:tracePt t="6204" x="876300" y="1663700"/>
          <p14:tracePt t="6214" x="889000" y="1638300"/>
          <p14:tracePt t="6225" x="901700" y="1612900"/>
          <p14:tracePt t="6244" x="914400" y="1593850"/>
          <p14:tracePt t="6255" x="914400" y="1581150"/>
          <p14:tracePt t="6264" x="946150" y="1581150"/>
          <p14:tracePt t="7282" x="1835150" y="2501900"/>
          <p14:tracePt t="7293" x="1835150" y="2514600"/>
          <p14:tracePt t="7394" x="1816100" y="2527300"/>
          <p14:tracePt t="7424" x="1816100" y="2540000"/>
          <p14:tracePt t="7444" x="1835150" y="2540000"/>
          <p14:tracePt t="7454" x="1835150" y="2552700"/>
          <p14:tracePt t="7474" x="1816100" y="2565400"/>
          <p14:tracePt t="7484" x="1816100" y="2584450"/>
          <p14:tracePt t="7494" x="1816100" y="2597150"/>
          <p14:tracePt t="7504" x="1816100" y="2609850"/>
          <p14:tracePt t="7524" x="1816100" y="2622550"/>
          <p14:tracePt t="7534" x="1835150" y="2622550"/>
          <p14:tracePt t="7694" x="1847850" y="2609850"/>
          <p14:tracePt t="8054" x="1835150" y="2609850"/>
          <p14:tracePt t="8234" x="1816100" y="2609850"/>
          <p14:tracePt t="8244" x="1816100" y="2597150"/>
          <p14:tracePt t="8284" x="1803400" y="2597150"/>
          <p14:tracePt t="8424" x="1803400" y="2584450"/>
          <p14:tracePt t="8454" x="1790700" y="2584450"/>
          <p14:tracePt t="8474" x="1790700" y="2565400"/>
          <p14:tracePt t="10034" x="1835150" y="2565400"/>
          <p14:tracePt t="10045" x="1847850" y="2565400"/>
          <p14:tracePt t="10054" x="1873250" y="2565400"/>
          <p14:tracePt t="10065" x="1905000" y="2552700"/>
          <p14:tracePt t="10075" x="1930400" y="2552700"/>
          <p14:tracePt t="10084" x="1987550" y="2540000"/>
          <p14:tracePt t="10094" x="2038350" y="2540000"/>
          <p14:tracePt t="10104" x="2127250" y="2540000"/>
          <p14:tracePt t="10114" x="2279650" y="2540000"/>
          <p14:tracePt t="10124" x="2501900" y="2540000"/>
          <p14:tracePt t="10134" x="2806700" y="2540000"/>
          <p14:tracePt t="10145" x="3111500" y="2540000"/>
          <p14:tracePt t="10154" x="3346450" y="2540000"/>
          <p14:tracePt t="10164" x="3568700" y="2540000"/>
          <p14:tracePt t="10174" x="3860800" y="2527300"/>
          <p14:tracePt t="10184" x="4083050" y="2527300"/>
          <p14:tracePt t="10194" x="4235450" y="2527300"/>
          <p14:tracePt t="10204" x="4305300" y="2527300"/>
          <p14:tracePt t="10215" x="4413250" y="2527300"/>
          <p14:tracePt t="10224" x="4514850" y="2527300"/>
          <p14:tracePt t="10235" x="4667250" y="2527300"/>
          <p14:tracePt t="10245" x="4832350" y="2527300"/>
          <p14:tracePt t="10254" x="5041900" y="2540000"/>
          <p14:tracePt t="10264" x="5232400" y="2540000"/>
          <p14:tracePt t="10274" x="5626100" y="2552700"/>
          <p14:tracePt t="10285" x="5816600" y="2552700"/>
          <p14:tracePt t="10294" x="6083300" y="2552700"/>
          <p14:tracePt t="10304" x="6330950" y="2552700"/>
          <p14:tracePt t="10314" x="6400800" y="2540000"/>
          <p14:tracePt t="10324" x="6496050" y="2540000"/>
          <p14:tracePt t="10334" x="6610350" y="2540000"/>
          <p14:tracePt t="10344" x="6737350" y="2540000"/>
          <p14:tracePt t="10354" x="6845300" y="2552700"/>
          <p14:tracePt t="10364" x="6959600" y="2552700"/>
          <p14:tracePt t="10375" x="7112000" y="2565400"/>
          <p14:tracePt t="10385" x="7219950" y="2565400"/>
          <p14:tracePt t="10394" x="7315200" y="2565400"/>
          <p14:tracePt t="10404" x="7359650" y="2565400"/>
          <p14:tracePt t="10414" x="7416800" y="2552700"/>
          <p14:tracePt t="10424" x="7467600" y="2540000"/>
          <p14:tracePt t="10434" x="7499350" y="2514600"/>
          <p14:tracePt t="10444" x="7537450" y="2482850"/>
          <p14:tracePt t="10454" x="7556500" y="2470150"/>
          <p14:tracePt t="10464" x="7569200" y="2457450"/>
          <p14:tracePt t="10474" x="7581900" y="2432050"/>
          <p14:tracePt t="10494" x="7594600" y="2432050"/>
          <p14:tracePt t="10505" x="7594600" y="2413000"/>
          <p14:tracePt t="10564" x="7607300" y="2413000"/>
          <p14:tracePt t="10575" x="7626350" y="2400300"/>
          <p14:tracePt t="11592" x="9163050" y="2470150"/>
          <p14:tracePt t="11844" x="9150350" y="2470150"/>
          <p14:tracePt t="11874" x="9137650" y="2470150"/>
          <p14:tracePt t="11934" x="9112250" y="2470150"/>
          <p14:tracePt t="11944" x="9093200" y="2482850"/>
          <p14:tracePt t="11954" x="9055100" y="2482850"/>
          <p14:tracePt t="11964" x="9023350" y="2482850"/>
          <p14:tracePt t="11974" x="8997950" y="2482850"/>
          <p14:tracePt t="12004" x="8985250" y="2482850"/>
          <p14:tracePt t="12204" x="8972550" y="2482850"/>
          <p14:tracePt t="12294" x="8953500" y="2482850"/>
          <p14:tracePt t="12374" x="8940800" y="2482850"/>
          <p14:tracePt t="12404" x="8928100" y="2482850"/>
          <p14:tracePt t="12424" x="8915400" y="2482850"/>
          <p14:tracePt t="12454" x="8902700" y="2482850"/>
          <p14:tracePt t="12494" x="8890000" y="2482850"/>
          <p14:tracePt t="12514" x="8870950" y="2482850"/>
          <p14:tracePt t="12525" x="8858250" y="2482850"/>
          <p14:tracePt t="12534" x="8845550" y="2482850"/>
          <p14:tracePt t="12544" x="8820150" y="2482850"/>
          <p14:tracePt t="12554" x="8801100" y="2482850"/>
          <p14:tracePt t="12564" x="8775700" y="2482850"/>
          <p14:tracePt t="12584" x="8718550" y="2482850"/>
          <p14:tracePt t="12595" x="8680450" y="2482850"/>
          <p14:tracePt t="12605" x="8623300" y="2482850"/>
          <p14:tracePt t="12614" x="8553450" y="2482850"/>
          <p14:tracePt t="13632" x="4762500" y="2432050"/>
          <p14:tracePt t="13643" x="4749800" y="2432050"/>
          <p14:tracePt t="13649" x="4737100" y="2432050"/>
          <p14:tracePt t="13666" x="4679950" y="2432050"/>
          <p14:tracePt t="13675" x="4654550" y="2432050"/>
          <p14:tracePt t="13686" x="4635500" y="2432050"/>
          <p14:tracePt t="13695" x="4622800" y="2413000"/>
          <p14:tracePt t="13754" x="4610100" y="2413000"/>
          <p14:tracePt t="13765" x="4597400" y="2413000"/>
          <p14:tracePt t="13794" x="4584700" y="2413000"/>
          <p14:tracePt t="13834" x="4565650" y="2413000"/>
          <p14:tracePt t="13874" x="4584700" y="2413000"/>
          <p14:tracePt t="13894" x="4597400" y="2413000"/>
          <p14:tracePt t="13905" x="4610100" y="2413000"/>
          <p14:tracePt t="13914" x="4635500" y="2413000"/>
          <p14:tracePt t="13924" x="4654550" y="2413000"/>
          <p14:tracePt t="14114" x="4667250" y="2413000"/>
          <p14:tracePt t="14194" x="4679950" y="2413000"/>
          <p14:tracePt t="14204" x="4692650" y="2413000"/>
          <p14:tracePt t="14214" x="4692650" y="2432050"/>
          <p14:tracePt t="14234" x="4705350" y="2432050"/>
          <p14:tracePt t="14254" x="4724400" y="2432050"/>
          <p14:tracePt t="14265" x="4737100" y="2432050"/>
          <p14:tracePt t="14274" x="4762500" y="2444750"/>
          <p14:tracePt t="14285" x="4806950" y="2444750"/>
          <p14:tracePt t="14294" x="4845050" y="2444750"/>
          <p14:tracePt t="14304" x="4902200" y="2457450"/>
          <p14:tracePt t="14314" x="4959350" y="2457450"/>
          <p14:tracePt t="14324" x="4997450" y="2470150"/>
          <p14:tracePt t="14335" x="5029200" y="2470150"/>
          <p14:tracePt t="14354" x="5041900" y="2470150"/>
          <p14:tracePt t="14564" x="5041900" y="2457450"/>
          <p14:tracePt t="14624" x="5054600" y="2457450"/>
          <p14:tracePt t="15904" x="5029200" y="2457450"/>
          <p14:tracePt t="15915" x="5010150" y="2457450"/>
          <p14:tracePt t="15924" x="4997450" y="2457450"/>
          <p14:tracePt t="16943" x="2139950" y="1441450"/>
          <p14:tracePt t="16947" x="2152650" y="1441450"/>
          <p14:tracePt t="16956" x="2165350" y="1460500"/>
          <p14:tracePt t="16966" x="2197100" y="1473200"/>
          <p14:tracePt t="16975" x="2209800" y="1473200"/>
          <p14:tracePt t="16994" x="2222500" y="1473200"/>
          <p14:tracePt t="17074" x="2247900" y="1473200"/>
          <p14:tracePt t="17084" x="2279650" y="1473200"/>
          <p14:tracePt t="17094" x="2292350" y="1485900"/>
          <p14:tracePt t="17104" x="2305050" y="1485900"/>
          <p14:tracePt t="17124" x="2317750" y="1485900"/>
          <p14:tracePt t="17154" x="2330450" y="1485900"/>
          <p14:tracePt t="17184" x="2349500" y="1485900"/>
          <p14:tracePt t="17214" x="2330450" y="1498600"/>
          <p14:tracePt t="17244" x="2279650" y="1543050"/>
          <p14:tracePt t="17254" x="2247900" y="1555750"/>
          <p14:tracePt t="17265" x="2235200" y="1568450"/>
          <p14:tracePt t="17275" x="2222500" y="1581150"/>
          <p14:tracePt t="17285" x="2209800" y="1593850"/>
          <p14:tracePt t="17295" x="2197100" y="1612900"/>
          <p14:tracePt t="17305" x="2178050" y="1625600"/>
          <p14:tracePt t="17334" x="2165350" y="1625600"/>
          <p14:tracePt t="17345" x="2165350" y="1638300"/>
          <p14:tracePt t="17354" x="2152650" y="1638300"/>
          <p14:tracePt t="17364" x="2139950" y="1651000"/>
          <p14:tracePt t="17374" x="2127250" y="1663700"/>
          <p14:tracePt t="17384" x="2108200" y="1682750"/>
          <p14:tracePt t="17394" x="2095500" y="1695450"/>
          <p14:tracePt t="17404" x="2070100" y="1720850"/>
          <p14:tracePt t="17414" x="2070100" y="1733550"/>
          <p14:tracePt t="17494" x="2057400" y="1733550"/>
          <p14:tracePt t="17505" x="2038350" y="1733550"/>
          <p14:tracePt t="17514" x="2025650" y="1746250"/>
          <p14:tracePt t="17524" x="2012950" y="1765300"/>
          <p14:tracePt t="17534" x="2000250" y="1765300"/>
          <p14:tracePt t="17544" x="1987550" y="1765300"/>
          <p14:tracePt t="17564" x="1974850" y="1765300"/>
          <p14:tracePt t="17584" x="1955800" y="1765300"/>
          <p14:tracePt t="17605" x="1943100" y="1778000"/>
          <p14:tracePt t="17615" x="1930400" y="1778000"/>
          <p14:tracePt t="17624" x="1917700" y="1778000"/>
          <p14:tracePt t="17684" x="1905000" y="1778000"/>
          <p14:tracePt t="17714" x="1885950" y="1778000"/>
          <p14:tracePt t="17904" x="1885950" y="1790700"/>
          <p14:tracePt t="17915" x="1873250" y="1790700"/>
          <p14:tracePt t="17934" x="1860550" y="1790700"/>
          <p14:tracePt t="17964" x="1847850" y="1790700"/>
          <p14:tracePt t="17984" x="1835150" y="1778000"/>
          <p14:tracePt t="18004" x="1803400" y="1765300"/>
          <p14:tracePt t="19022" x="1765300" y="1028700"/>
          <p14:tracePt t="19038" x="1778000" y="1028700"/>
          <p14:tracePt t="19054" x="1765300" y="1028700"/>
          <p14:tracePt t="19064" x="1765300" y="1041400"/>
          <p14:tracePt t="19074" x="1765300" y="1054100"/>
          <p14:tracePt t="19084" x="1765300" y="1066800"/>
          <p14:tracePt t="19094" x="1778000" y="1066800"/>
          <p14:tracePt t="19104" x="1778000" y="1085850"/>
          <p14:tracePt t="19194" x="1778000" y="1098550"/>
          <p14:tracePt t="19205" x="1790700" y="1098550"/>
          <p14:tracePt t="19214" x="1790700" y="1111250"/>
          <p14:tracePt t="19224" x="1803400" y="1111250"/>
          <p14:tracePt t="19244" x="1803400" y="1123950"/>
          <p14:tracePt t="19314" x="1803400" y="1136650"/>
          <p14:tracePt t="19374" x="1803400" y="1149350"/>
          <p14:tracePt t="19394" x="1803400" y="1168400"/>
          <p14:tracePt t="19404" x="1803400" y="1181100"/>
          <p14:tracePt t="19415" x="1816100" y="1193800"/>
          <p14:tracePt t="19425" x="1835150" y="1206500"/>
          <p14:tracePt t="19435" x="1847850" y="1219200"/>
          <p14:tracePt t="19444" x="1860550" y="1238250"/>
          <p14:tracePt t="19454" x="1873250" y="1250950"/>
          <p14:tracePt t="19464" x="1885950" y="1250950"/>
          <p14:tracePt t="19474" x="1905000" y="1263650"/>
          <p14:tracePt t="19484" x="1905000" y="1276350"/>
          <p14:tracePt t="19494" x="1930400" y="1289050"/>
          <p14:tracePt t="19504" x="1943100" y="1308100"/>
          <p14:tracePt t="19514" x="1955800" y="1320800"/>
          <p14:tracePt t="19524" x="1955800" y="1333500"/>
          <p14:tracePt t="19534" x="1974850" y="1333500"/>
          <p14:tracePt t="19544" x="1974850" y="1346200"/>
          <p14:tracePt t="19554" x="1987550" y="1358900"/>
          <p14:tracePt t="19564" x="2012950" y="1358900"/>
          <p14:tracePt t="19574" x="2025650" y="1371600"/>
          <p14:tracePt t="19585" x="2038350" y="1371600"/>
          <p14:tracePt t="19594" x="2070100" y="1371600"/>
          <p14:tracePt t="19605" x="2108200" y="1390650"/>
          <p14:tracePt t="19614" x="2139950" y="1403350"/>
          <p14:tracePt t="19624" x="2178050" y="1416050"/>
          <p14:tracePt t="19634" x="2209800" y="1416050"/>
          <p14:tracePt t="19644" x="2247900" y="1441450"/>
          <p14:tracePt t="19654" x="2292350" y="1460500"/>
          <p14:tracePt t="19664" x="2317750" y="1473200"/>
          <p14:tracePt t="19674" x="2362200" y="1485900"/>
          <p14:tracePt t="19684" x="2374900" y="1498600"/>
          <p14:tracePt t="19694" x="2387600" y="1498600"/>
          <p14:tracePt t="19705" x="2419350" y="1498600"/>
          <p14:tracePt t="19714" x="2432050" y="1511300"/>
          <p14:tracePt t="19724" x="2457450" y="1511300"/>
          <p14:tracePt t="19734" x="2482850" y="1511300"/>
          <p14:tracePt t="19744" x="2527300" y="1543050"/>
          <p14:tracePt t="19755" x="2584450" y="1555750"/>
          <p14:tracePt t="19764" x="2622550" y="1568450"/>
          <p14:tracePt t="19774" x="2654300" y="1581150"/>
          <p14:tracePt t="19785" x="2679700" y="1593850"/>
          <p14:tracePt t="19794" x="2705100" y="1612900"/>
          <p14:tracePt t="19804" x="2724150" y="1612900"/>
          <p14:tracePt t="19814" x="2724150" y="1625600"/>
          <p14:tracePt t="19834" x="2724150" y="1638300"/>
          <p14:tracePt t="19845" x="2724150" y="1651000"/>
          <p14:tracePt t="19864" x="2736850" y="1663700"/>
          <p14:tracePt t="19875" x="2736850" y="1682750"/>
          <p14:tracePt t="19884" x="2736850" y="1708150"/>
          <p14:tracePt t="19894" x="2736850" y="1733550"/>
          <p14:tracePt t="19904" x="2736850" y="1746250"/>
          <p14:tracePt t="19924" x="2736850" y="1765300"/>
          <p14:tracePt t="19954" x="2724150" y="1778000"/>
          <p14:tracePt t="19974" x="2705100" y="1778000"/>
          <p14:tracePt t="19994" x="2705100" y="1790700"/>
          <p14:tracePt t="20005" x="2692400" y="1790700"/>
          <p14:tracePt t="20015" x="2679700" y="1790700"/>
          <p14:tracePt t="20024" x="2667000" y="1790700"/>
          <p14:tracePt t="20034" x="2654300" y="1790700"/>
          <p14:tracePt t="20044" x="2622550" y="1803400"/>
          <p14:tracePt t="21062" x="3816350" y="1320800"/>
          <p14:tracePt t="21065" x="3835400" y="1320800"/>
          <p14:tracePt t="21204" x="3848100" y="1320800"/>
          <p14:tracePt t="21224" x="3860800" y="1320800"/>
          <p14:tracePt t="21294" x="3873500" y="1308100"/>
          <p14:tracePt t="21314" x="3886200" y="1308100"/>
          <p14:tracePt t="21344" x="3898900" y="1308100"/>
          <p14:tracePt t="21384" x="3886200" y="1308100"/>
          <p14:tracePt t="21474" x="3898900" y="1308100"/>
          <p14:tracePt t="21634" x="3898900" y="1289050"/>
          <p14:tracePt t="21664" x="3917950" y="1289050"/>
          <p14:tracePt t="21744" x="3930650" y="1289050"/>
          <p14:tracePt t="21764" x="3943350" y="1289050"/>
          <p14:tracePt t="21775" x="3956050" y="1289050"/>
          <p14:tracePt t="21814" x="3968750" y="1289050"/>
          <p14:tracePt t="21844" x="3987800" y="1289050"/>
          <p14:tracePt t="21994" x="4000500" y="1276350"/>
          <p14:tracePt t="22034" x="4013200" y="1276350"/>
          <p14:tracePt t="22045" x="4025900" y="1276350"/>
          <p14:tracePt t="22055" x="4038600" y="1276350"/>
          <p14:tracePt t="22065" x="4057650" y="1276350"/>
          <p14:tracePt t="22074" x="4070350" y="1276350"/>
          <p14:tracePt t="22084" x="4095750" y="1276350"/>
          <p14:tracePt t="23101" x="4152900" y="1289050"/>
          <p14:tracePt t="23254" x="4165600" y="1308100"/>
          <p14:tracePt t="23314" x="4165600" y="1320800"/>
          <p14:tracePt t="23324" x="4178300" y="1320800"/>
          <p14:tracePt t="23344" x="4191000" y="1320800"/>
          <p14:tracePt t="23355" x="4210050" y="1333500"/>
          <p14:tracePt t="23365" x="4222750" y="1346200"/>
          <p14:tracePt t="23375" x="4248150" y="1358900"/>
          <p14:tracePt t="23384" x="4260850" y="1371600"/>
          <p14:tracePt t="23404" x="4279900" y="1390650"/>
          <p14:tracePt t="23424" x="4279900" y="1403350"/>
          <p14:tracePt t="23454" x="4279900" y="1416050"/>
          <p14:tracePt t="23474" x="4260850" y="1416050"/>
          <p14:tracePt t="23504" x="4260850" y="1428750"/>
          <p14:tracePt t="23554" x="4248150" y="1428750"/>
          <p14:tracePt t="23624" x="4235450" y="1428750"/>
          <p14:tracePt t="23714" x="4235450" y="1441450"/>
          <p14:tracePt t="23824" x="4248150" y="1441450"/>
          <p14:tracePt t="25204" x="4248150" y="1460500"/>
          <p14:tracePt t="25215" x="4260850" y="1460500"/>
          <p14:tracePt t="25314" x="4260850" y="1473200"/>
          <p14:tracePt t="26332" x="6261100" y="1955800"/>
          <p14:tracePt t="26514" x="6273800" y="1955800"/>
          <p14:tracePt t="26525" x="6292850" y="1968500"/>
          <p14:tracePt t="26534" x="6330950" y="1968500"/>
          <p14:tracePt t="26544" x="6388100" y="1987550"/>
          <p14:tracePt t="26554" x="6400800" y="1987550"/>
          <p14:tracePt t="26594" x="6413500" y="1987550"/>
          <p14:tracePt t="26604" x="6426200" y="1987550"/>
          <p14:tracePt t="26614" x="6445250" y="1968500"/>
          <p14:tracePt t="26625" x="6470650" y="1968500"/>
          <p14:tracePt t="26635" x="6483350" y="1968500"/>
          <p14:tracePt t="26654" x="6496050" y="1968500"/>
          <p14:tracePt t="26664" x="6515100" y="1968500"/>
          <p14:tracePt t="26674" x="6527800" y="1968500"/>
          <p14:tracePt t="26685" x="6540500" y="1955800"/>
          <p14:tracePt t="26754" x="6553200" y="1955800"/>
          <p14:tracePt t="26765" x="6565900" y="1943100"/>
          <p14:tracePt t="26774" x="6584950" y="1943100"/>
          <p14:tracePt t="26784" x="6597650" y="1943100"/>
          <p14:tracePt t="26794" x="6610350" y="1943100"/>
          <p14:tracePt t="26804" x="6635750" y="1943100"/>
          <p14:tracePt t="26814" x="6648450" y="1930400"/>
          <p14:tracePt t="26824" x="6680200" y="1930400"/>
          <p14:tracePt t="26834" x="6692900" y="1930400"/>
          <p14:tracePt t="26845" x="6718300" y="1930400"/>
          <p14:tracePt t="26854" x="6762750" y="1917700"/>
          <p14:tracePt t="26864" x="6788150" y="1917700"/>
          <p14:tracePt t="26874" x="6819900" y="1917700"/>
          <p14:tracePt t="26884" x="6832600" y="1917700"/>
          <p14:tracePt t="26894" x="6845300" y="1917700"/>
          <p14:tracePt t="26905" x="6870700" y="1917700"/>
          <p14:tracePt t="26914" x="6889750" y="1917700"/>
          <p14:tracePt t="26924" x="6902450" y="1905000"/>
          <p14:tracePt t="26934" x="6915150" y="1905000"/>
          <p14:tracePt t="26944" x="6927850" y="1905000"/>
          <p14:tracePt t="26954" x="6940550" y="1917700"/>
          <p14:tracePt t="27034" x="6959600" y="1917700"/>
          <p14:tracePt t="27054" x="6985000" y="1917700"/>
          <p14:tracePt t="27065" x="7010400" y="1917700"/>
          <p14:tracePt t="27074" x="7042150" y="1917700"/>
          <p14:tracePt t="27084" x="7067550" y="1917700"/>
          <p14:tracePt t="27094" x="7092950" y="1930400"/>
          <p14:tracePt t="27104" x="7124700" y="1930400"/>
          <p14:tracePt t="27115" x="7150100" y="1930400"/>
          <p14:tracePt t="27124" x="7181850" y="1930400"/>
          <p14:tracePt t="27134" x="7194550" y="1930400"/>
          <p14:tracePt t="27144" x="7232650" y="1930400"/>
          <p14:tracePt t="27154" x="7264400" y="1930400"/>
          <p14:tracePt t="27164" x="7302500" y="1930400"/>
          <p14:tracePt t="27174" x="7346950" y="1930400"/>
          <p14:tracePt t="27184" x="7385050" y="1930400"/>
          <p14:tracePt t="27194" x="7429500" y="1930400"/>
          <p14:tracePt t="27204" x="7486650" y="1930400"/>
          <p14:tracePt t="27214" x="7537450" y="1930400"/>
          <p14:tracePt t="27224" x="7569200" y="1930400"/>
          <p14:tracePt t="27234" x="7581900" y="1930400"/>
          <p14:tracePt t="27244" x="7626350" y="1930400"/>
          <p14:tracePt t="27254" x="7664450" y="1930400"/>
          <p14:tracePt t="27265" x="7708900" y="1930400"/>
          <p14:tracePt t="27274" x="7747000" y="1930400"/>
          <p14:tracePt t="27285" x="7778750" y="1930400"/>
          <p14:tracePt t="27294" x="7804150" y="1930400"/>
          <p14:tracePt t="27304" x="7829550" y="1930400"/>
          <p14:tracePt t="27315" x="7848600" y="1930400"/>
          <p14:tracePt t="27324" x="7861300" y="1930400"/>
          <p14:tracePt t="27344" x="7874000" y="1930400"/>
          <p14:tracePt t="27355" x="7886700" y="1930400"/>
          <p14:tracePt t="27364" x="7899400" y="1930400"/>
          <p14:tracePt t="28382" x="9512300" y="1625600"/>
          <p14:tracePt t="28384" x="9525000" y="1625600"/>
          <p14:tracePt t="28414" x="9537700" y="1625600"/>
          <p14:tracePt t="28434" x="9556750" y="1625600"/>
          <p14:tracePt t="28445" x="9582150" y="1625600"/>
          <p14:tracePt t="28454" x="9594850" y="1625600"/>
          <p14:tracePt t="28464" x="9620250" y="1638300"/>
          <p14:tracePt t="28474" x="9652000" y="1638300"/>
          <p14:tracePt t="28484" x="9690100" y="1638300"/>
          <p14:tracePt t="28494" x="9734550" y="1638300"/>
          <p14:tracePt t="28504" x="9772650" y="1638300"/>
          <p14:tracePt t="28514" x="9804400" y="1638300"/>
          <p14:tracePt t="28524" x="9842500" y="1638300"/>
          <p14:tracePt t="28534" x="9886950" y="1638300"/>
          <p14:tracePt t="28545" x="9944100" y="1638300"/>
          <p14:tracePt t="28554" x="9982200" y="1638300"/>
          <p14:tracePt t="28564" x="10013950" y="1638300"/>
          <p14:tracePt t="28574" x="10039350" y="1638300"/>
          <p14:tracePt t="28585" x="10052050" y="1638300"/>
          <p14:tracePt t="28594" x="10083800" y="1625600"/>
          <p14:tracePt t="28714" x="10064750" y="1625600"/>
          <p14:tracePt t="28734" x="10052050" y="1625600"/>
          <p14:tracePt t="28744" x="10026650" y="1625600"/>
          <p14:tracePt t="28754" x="9994900" y="1638300"/>
          <p14:tracePt t="28794" x="9931400" y="1638300"/>
          <p14:tracePt t="28805" x="9874250" y="1638300"/>
          <p14:tracePt t="28815" x="9829800" y="1638300"/>
          <p14:tracePt t="28824" x="9804400" y="1638300"/>
          <p14:tracePt t="28834" x="9759950" y="1638300"/>
          <p14:tracePt t="28844" x="9747250" y="1638300"/>
          <p14:tracePt t="28854" x="9721850" y="1651000"/>
          <p14:tracePt t="28864" x="9709150" y="1651000"/>
          <p14:tracePt t="28874" x="9690100" y="1651000"/>
          <p14:tracePt t="28884" x="9677400" y="1651000"/>
          <p14:tracePt t="28894" x="9664700" y="1651000"/>
          <p14:tracePt t="28974" x="9652000" y="1651000"/>
          <p14:tracePt t="28994" x="9639300" y="1651000"/>
          <p14:tracePt t="29004" x="9639300" y="1663700"/>
          <p14:tracePt t="29014" x="9620250" y="1663700"/>
          <p14:tracePt t="29144" x="9607550" y="1663700"/>
          <p14:tracePt t="29464" x="9607550" y="1682750"/>
          <p14:tracePt t="29634" x="9607550" y="1695450"/>
          <p14:tracePt t="29934" x="9620250" y="1695450"/>
          <p14:tracePt t="30214" x="9620250" y="1708150"/>
          <p14:tracePt t="30314" x="9639300" y="1708150"/>
          <p14:tracePt t="31134" x="9639300" y="1695450"/>
          <p14:tracePt t="31204" x="9620250" y="1695450"/>
          <p14:tracePt t="31214" x="9607550" y="1695450"/>
          <p14:tracePt t="31224" x="9594850" y="1695450"/>
          <p14:tracePt t="31234" x="9569450" y="1695450"/>
          <p14:tracePt t="31244" x="9537700" y="1695450"/>
          <p14:tracePt t="31254" x="9499600" y="1695450"/>
          <p14:tracePt t="31264" x="9442450" y="1708150"/>
          <p14:tracePt t="31274" x="9372600" y="1708150"/>
          <p14:tracePt t="31284" x="9290050" y="1720850"/>
          <p14:tracePt t="31294" x="9207500" y="1720850"/>
          <p14:tracePt t="31304" x="9124950" y="1733550"/>
          <p14:tracePt t="31314" x="9055100" y="1746250"/>
          <p14:tracePt t="31325" x="8972550" y="1765300"/>
          <p14:tracePt t="31335" x="8845550" y="1790700"/>
          <p14:tracePt t="31344" x="8763000" y="1803400"/>
          <p14:tracePt t="31354" x="8553450" y="1860550"/>
          <p14:tracePt t="32372" x="2971800" y="2762250"/>
          <p14:tracePt t="32390" x="2984500" y="2762250"/>
          <p14:tracePt t="32404" x="3016250" y="2762250"/>
          <p14:tracePt t="32414" x="3028950" y="2749550"/>
          <p14:tracePt t="32584" x="3041650" y="2749550"/>
          <p14:tracePt t="32704" x="3041650" y="2762250"/>
          <p14:tracePt t="32715" x="3041650" y="2787650"/>
          <p14:tracePt t="32724" x="3054350" y="2806700"/>
          <p14:tracePt t="32734" x="3067050" y="2832100"/>
          <p14:tracePt t="32744" x="3067050" y="2844800"/>
          <p14:tracePt t="32754" x="3079750" y="2857500"/>
          <p14:tracePt t="32764" x="3079750" y="2876550"/>
          <p14:tracePt t="32774" x="3079750" y="2889250"/>
          <p14:tracePt t="32784" x="3079750" y="2901950"/>
          <p14:tracePt t="32794" x="3079750" y="2927350"/>
          <p14:tracePt t="32804" x="3098800" y="2959100"/>
          <p14:tracePt t="32814" x="3098800" y="2971800"/>
          <p14:tracePt t="32824" x="3098800" y="2984500"/>
          <p14:tracePt t="32834" x="3098800" y="2997200"/>
          <p14:tracePt t="32854" x="3098800" y="3009900"/>
          <p14:tracePt t="33014" x="3111500" y="3009900"/>
          <p14:tracePt t="33025" x="3111500" y="3028950"/>
          <p14:tracePt t="33074" x="3124200" y="3041650"/>
          <p14:tracePt t="33084" x="3136900" y="3041650"/>
          <p14:tracePt t="33094" x="3149600" y="3054350"/>
          <p14:tracePt t="33105" x="3168650" y="3054350"/>
          <p14:tracePt t="33124" x="3181350" y="3067050"/>
          <p14:tracePt t="33144" x="3194050" y="3079750"/>
          <p14:tracePt t="33155" x="3206750" y="3098800"/>
          <p14:tracePt t="33164" x="3219450" y="3098800"/>
          <p14:tracePt t="33174" x="3238500" y="3111500"/>
          <p14:tracePt t="33184" x="3251200" y="3111500"/>
          <p14:tracePt t="33194" x="3263900" y="3124200"/>
          <p14:tracePt t="33204" x="3276600" y="3124200"/>
          <p14:tracePt t="33234" x="3289300" y="3124200"/>
          <p14:tracePt t="33314" x="3302000" y="3124200"/>
          <p14:tracePt t="33414" x="3321050" y="3124200"/>
          <p14:tracePt t="33424" x="3333750" y="3124200"/>
          <p14:tracePt t="33435" x="3359150" y="3124200"/>
          <p14:tracePt t="33445" x="3390900" y="3136900"/>
          <p14:tracePt t="33454" x="3403600" y="3136900"/>
          <p14:tracePt t="34472" x="3835400" y="3194050"/>
          <p14:tracePt t="34501" x="3848100" y="3194050"/>
          <p14:tracePt t="34505" x="3860800" y="3194050"/>
          <p14:tracePt t="34515" x="3873500" y="3194050"/>
          <p14:tracePt t="34534" x="3886200" y="3194050"/>
          <p14:tracePt t="34574" x="3898900" y="3206750"/>
          <p14:tracePt t="34594" x="3917950" y="3206750"/>
          <p14:tracePt t="34614" x="3930650" y="3206750"/>
          <p14:tracePt t="34644" x="3943350" y="3206750"/>
          <p14:tracePt t="34744" x="3930650" y="3206750"/>
          <p14:tracePt t="34844" x="3930650" y="3219450"/>
          <p14:tracePt t="34854" x="3917950" y="3219450"/>
          <p14:tracePt t="34884" x="3898900" y="3219450"/>
          <p14:tracePt t="34924" x="3886200" y="3219450"/>
          <p14:tracePt t="34934" x="3886200" y="3232150"/>
          <p14:tracePt t="34945" x="3873500" y="3232150"/>
          <p14:tracePt t="34954" x="3860800" y="3232150"/>
          <p14:tracePt t="34984" x="3848100" y="3232150"/>
          <p14:tracePt t="35004" x="3835400" y="3232150"/>
          <p14:tracePt t="35014" x="3816350" y="3251200"/>
          <p14:tracePt t="35024" x="3803650" y="3251200"/>
          <p14:tracePt t="35044" x="3790950" y="3251200"/>
          <p14:tracePt t="35084" x="3778250" y="3251200"/>
          <p14:tracePt t="35154" x="3778250" y="3263900"/>
          <p14:tracePt t="35174" x="3765550" y="3263900"/>
          <p14:tracePt t="36084" x="3778250" y="3263900"/>
          <p14:tracePt t="36114" x="3790950" y="3263900"/>
          <p14:tracePt t="36174" x="3790950" y="3251200"/>
          <p14:tracePt t="36185" x="3803650" y="3251200"/>
          <p14:tracePt t="37202" x="3987800" y="3232150"/>
          <p14:tracePt t="37209" x="4000500" y="3232150"/>
          <p14:tracePt t="37284" x="4013200" y="3232150"/>
          <p14:tracePt t="37374" x="4025900" y="3232150"/>
          <p14:tracePt t="37414" x="4038600" y="3232150"/>
          <p14:tracePt t="37534" x="4057650" y="3232150"/>
          <p14:tracePt t="37574" x="4070350" y="3232150"/>
          <p14:tracePt t="37694" x="4083050" y="3232150"/>
          <p14:tracePt t="37764" x="4095750" y="3232150"/>
          <p14:tracePt t="37794" x="4108450" y="3232150"/>
          <p14:tracePt t="37814" x="4121150" y="3232150"/>
          <p14:tracePt t="37884" x="4140200" y="3232150"/>
          <p14:tracePt t="37904" x="4152900" y="3232150"/>
          <p14:tracePt t="37915" x="4165600" y="3232150"/>
          <p14:tracePt t="37944" x="4178300" y="3232150"/>
          <p14:tracePt t="37994" x="4191000" y="3232150"/>
          <p14:tracePt t="38005" x="4210050" y="3232150"/>
          <p14:tracePt t="38014" x="4222750" y="3232150"/>
          <p14:tracePt t="38024" x="4235450" y="3232150"/>
          <p14:tracePt t="38034" x="4248150" y="3232150"/>
          <p14:tracePt t="38044" x="4260850" y="3232150"/>
          <p14:tracePt t="38054" x="4279900" y="3232150"/>
          <p14:tracePt t="38064" x="4305300" y="3232150"/>
          <p14:tracePt t="38074" x="4318000" y="3232150"/>
          <p14:tracePt t="38084" x="4330700" y="3251200"/>
          <p14:tracePt t="38095" x="4343400" y="3251200"/>
          <p14:tracePt t="38104" x="4375150" y="3251200"/>
          <p14:tracePt t="38114" x="4400550" y="3251200"/>
          <p14:tracePt t="38124" x="4432300" y="3251200"/>
          <p14:tracePt t="38134" x="4470400" y="3263900"/>
          <p14:tracePt t="38144" x="4483100" y="3263900"/>
          <p14:tracePt t="38154" x="4502150" y="3263900"/>
          <p14:tracePt t="38164" x="4514850" y="3263900"/>
          <p14:tracePt t="38194" x="4527550" y="3263900"/>
          <p14:tracePt t="38214" x="4540250" y="3263900"/>
          <p14:tracePt t="38234" x="4565650" y="3263900"/>
          <p14:tracePt t="38245" x="4597400" y="3263900"/>
          <p14:tracePt t="38254" x="4622800" y="3263900"/>
          <p14:tracePt t="39273" x="5289550" y="3302000"/>
          <p14:tracePt t="39276" x="5302250" y="3302000"/>
          <p14:tracePt t="39287" x="5321300" y="3302000"/>
          <p14:tracePt t="39295" x="5346700" y="3302000"/>
          <p14:tracePt t="39305" x="5372100" y="3289300"/>
          <p14:tracePt t="39315" x="5416550" y="3289300"/>
          <p14:tracePt t="39325" x="5454650" y="3289300"/>
          <p14:tracePt t="39335" x="5499100" y="3289300"/>
          <p14:tracePt t="39345" x="5543550" y="3289300"/>
          <p14:tracePt t="39355" x="5581650" y="3289300"/>
          <p14:tracePt t="39365" x="5626100" y="3289300"/>
          <p14:tracePt t="39375" x="5664200" y="3289300"/>
          <p14:tracePt t="39385" x="5708650" y="3289300"/>
          <p14:tracePt t="39395" x="5746750" y="3289300"/>
          <p14:tracePt t="39405" x="5791200" y="3289300"/>
          <p14:tracePt t="39415" x="5816600" y="3289300"/>
          <p14:tracePt t="39425" x="5829300" y="3289300"/>
          <p14:tracePt t="39435" x="5848350" y="3289300"/>
          <p14:tracePt t="39445" x="5861050" y="3289300"/>
          <p14:tracePt t="39464" x="5873750" y="3289300"/>
          <p14:tracePt t="39864" x="5886450" y="3289300"/>
          <p14:tracePt t="39994" x="5899150" y="3289300"/>
          <p14:tracePt t="40474" x="5918200" y="3289300"/>
          <p14:tracePt t="40584" x="5930900" y="3289300"/>
          <p14:tracePt t="40605" x="5943600" y="3276600"/>
          <p14:tracePt t="40615" x="5956300" y="3276600"/>
          <p14:tracePt t="41632" x="7404100" y="3276600"/>
          <p14:tracePt t="41944" x="7385050" y="3276600"/>
          <p14:tracePt t="42034" x="7372350" y="3276600"/>
          <p14:tracePt t="42064" x="7359650" y="3276600"/>
          <p14:tracePt t="42174" x="7346950" y="3276600"/>
          <p14:tracePt t="42274" x="7334250" y="3276600"/>
          <p14:tracePt t="43204" x="7315200" y="3289300"/>
          <p14:tracePt t="43215" x="7302500" y="3289300"/>
          <p14:tracePt t="43225" x="7289800" y="3289300"/>
          <p14:tracePt t="43234" x="7277100" y="3289300"/>
          <p14:tracePt t="44252" x="2317750" y="1847850"/>
          <p14:tracePt t="44260" x="2279650" y="1860550"/>
          <p14:tracePt t="44268" x="2235200" y="1873250"/>
          <p14:tracePt t="44282" x="2209800" y="1885950"/>
          <p14:tracePt t="44285" x="2197100" y="1885950"/>
          <p14:tracePt t="44295" x="2152650" y="1905000"/>
          <p14:tracePt t="44305" x="2127250" y="1917700"/>
          <p14:tracePt t="44315" x="2108200" y="1917700"/>
          <p14:tracePt t="44325" x="2082800" y="1917700"/>
          <p14:tracePt t="44335" x="2070100" y="1917700"/>
          <p14:tracePt t="44345" x="2038350" y="1905000"/>
          <p14:tracePt t="44355" x="2012950" y="1905000"/>
          <p14:tracePt t="44365" x="2000250" y="1905000"/>
          <p14:tracePt t="44375" x="1987550" y="1905000"/>
          <p14:tracePt t="44385" x="1974850" y="1885950"/>
          <p14:tracePt t="44395" x="1943100" y="1885950"/>
          <p14:tracePt t="44405" x="1917700" y="1885950"/>
          <p14:tracePt t="44415" x="1885950" y="1885950"/>
          <p14:tracePt t="44425" x="1847850" y="1885950"/>
          <p14:tracePt t="44435" x="1816100" y="1885950"/>
          <p14:tracePt t="44445" x="1790700" y="1885950"/>
          <p14:tracePt t="44455" x="1733550" y="1885950"/>
          <p14:tracePt t="44465" x="1695450" y="1885950"/>
          <p14:tracePt t="44475" x="1663700" y="1885950"/>
          <p14:tracePt t="44485" x="1651000" y="1885950"/>
          <p14:tracePt t="44524" x="1581150" y="1885950"/>
          <p14:tracePt t="44534" x="1555750" y="1873250"/>
          <p14:tracePt t="44545" x="1568450" y="1873250"/>
          <p14:tracePt t="44554" x="1568450" y="1885950"/>
          <p14:tracePt t="44565" x="1612900" y="1885950"/>
          <p14:tracePt t="44575" x="1638300" y="1905000"/>
          <p14:tracePt t="44584" x="1663700" y="1905000"/>
          <p14:tracePt t="44594" x="1695450" y="1905000"/>
          <p14:tracePt t="44604" x="1733550" y="1905000"/>
          <p14:tracePt t="44615" x="1778000" y="1905000"/>
          <p14:tracePt t="44625" x="1803400" y="1905000"/>
          <p14:tracePt t="44634" x="1835150" y="1905000"/>
          <p14:tracePt t="44644" x="1885950" y="1905000"/>
          <p14:tracePt t="44654" x="1943100" y="1905000"/>
          <p14:tracePt t="44664" x="2012950" y="1905000"/>
          <p14:tracePt t="44675" x="2057400" y="1917700"/>
          <p14:tracePt t="44684" x="2082800" y="1917700"/>
          <p14:tracePt t="44694" x="2108200" y="1917700"/>
          <p14:tracePt t="44704" x="2139950" y="1917700"/>
          <p14:tracePt t="44714" x="2165350" y="1917700"/>
          <p14:tracePt t="44724" x="2165350" y="1905000"/>
          <p14:tracePt t="44734" x="2178050" y="1905000"/>
          <p14:tracePt t="44744" x="2209800" y="1905000"/>
          <p14:tracePt t="44754" x="2247900" y="1905000"/>
          <p14:tracePt t="44764" x="2305050" y="1917700"/>
          <p14:tracePt t="44775" x="2419350" y="1930400"/>
          <p14:tracePt t="44785" x="2470150" y="1930400"/>
          <p14:tracePt t="44794" x="2584450" y="1955800"/>
          <p14:tracePt t="44804" x="2654300" y="1968500"/>
          <p14:tracePt t="44815" x="2679700" y="1968500"/>
          <p14:tracePt t="44824" x="2692400" y="1968500"/>
          <p14:tracePt t="44884" x="2705100" y="1968500"/>
          <p14:tracePt t="44974" x="2692400" y="1968500"/>
          <p14:tracePt t="45574" x="2692400" y="1987550"/>
          <p14:tracePt t="45754" x="2692400" y="2000250"/>
          <p14:tracePt t="45765" x="2692400" y="2012950"/>
          <p14:tracePt t="45775" x="2692400" y="2025650"/>
          <p14:tracePt t="46792" x="1873250" y="3968750"/>
          <p14:tracePt t="46809" x="1860550" y="3968750"/>
          <p14:tracePt t="46824" x="1860550" y="3981450"/>
          <p14:tracePt t="46835" x="1847850" y="3981450"/>
          <p14:tracePt t="46854" x="1835150" y="3981450"/>
          <p14:tracePt t="46865" x="1816100" y="3981450"/>
          <p14:tracePt t="46875" x="1803400" y="3981450"/>
          <p14:tracePt t="46884" x="1778000" y="4000500"/>
          <p14:tracePt t="46894" x="1752600" y="4013200"/>
          <p14:tracePt t="46904" x="1733550" y="4013200"/>
          <p14:tracePt t="46915" x="1708150" y="4025900"/>
          <p14:tracePt t="46924" x="1695450" y="4038600"/>
          <p14:tracePt t="46934" x="1663700" y="4051300"/>
          <p14:tracePt t="46945" x="1638300" y="4070350"/>
          <p14:tracePt t="46954" x="1638300" y="4083050"/>
          <p14:tracePt t="46964" x="1625600" y="4083050"/>
          <p14:tracePt t="46974" x="1612900" y="4083050"/>
          <p14:tracePt t="47004" x="1612900" y="4095750"/>
          <p14:tracePt t="47094" x="1593850" y="4095750"/>
          <p14:tracePt t="47134" x="1612900" y="4095750"/>
          <p14:tracePt t="47144" x="1625600" y="4095750"/>
          <p14:tracePt t="47154" x="1625600" y="4083050"/>
          <p14:tracePt t="47164" x="1638300" y="4083050"/>
          <p14:tracePt t="47264" x="1625600" y="4095750"/>
          <p14:tracePt t="47275" x="1612900" y="4095750"/>
          <p14:tracePt t="47284" x="1593850" y="4121150"/>
          <p14:tracePt t="47295" x="1593850" y="4133850"/>
          <p14:tracePt t="47304" x="1568450" y="4178300"/>
          <p14:tracePt t="47314" x="1568450" y="4203700"/>
          <p14:tracePt t="47324" x="1568450" y="4222750"/>
          <p14:tracePt t="47334" x="1581150" y="4248150"/>
          <p14:tracePt t="47344" x="1593850" y="4260850"/>
          <p14:tracePt t="47354" x="1612900" y="4260850"/>
          <p14:tracePt t="47364" x="1625600" y="4273550"/>
          <p14:tracePt t="47374" x="1638300" y="4273550"/>
          <p14:tracePt t="47384" x="1651000" y="4273550"/>
          <p14:tracePt t="47394" x="1663700" y="4273550"/>
          <p14:tracePt t="47474" x="1682750" y="4273550"/>
          <p14:tracePt t="47485" x="1708150" y="4273550"/>
          <p14:tracePt t="47494" x="1733550" y="4273550"/>
          <p14:tracePt t="47504" x="1765300" y="4273550"/>
          <p14:tracePt t="47514" x="1790700" y="4273550"/>
          <p14:tracePt t="47524" x="1816100" y="4273550"/>
          <p14:tracePt t="47534" x="1835150" y="4273550"/>
          <p14:tracePt t="47545" x="1860550" y="4273550"/>
          <p14:tracePt t="47554" x="1873250" y="4273550"/>
          <p14:tracePt t="47565" x="1905000" y="4273550"/>
          <p14:tracePt t="47574" x="1943100" y="4273550"/>
          <p14:tracePt t="47584" x="2000250" y="4260850"/>
          <p14:tracePt t="47595" x="2038350" y="4260850"/>
          <p14:tracePt t="47605" x="2070100" y="4260850"/>
          <p14:tracePt t="47614" x="2095500" y="4260850"/>
          <p14:tracePt t="47624" x="2127250" y="4260850"/>
          <p14:tracePt t="47634" x="2139950" y="4260850"/>
          <p14:tracePt t="47644" x="2152650" y="4260850"/>
          <p14:tracePt t="47654" x="2165350" y="4260850"/>
          <p14:tracePt t="47664" x="2178050" y="4260850"/>
          <p14:tracePt t="47674" x="2209800" y="4260850"/>
          <p14:tracePt t="47684" x="2260600" y="4260850"/>
          <p14:tracePt t="47695" x="2330450" y="4260850"/>
          <p14:tracePt t="47704" x="2387600" y="4260850"/>
          <p14:tracePt t="47715" x="2432050" y="4260850"/>
          <p14:tracePt t="47725" x="2444750" y="4260850"/>
          <p14:tracePt t="47734" x="2470150" y="4260850"/>
          <p14:tracePt t="47744" x="2482850" y="4260850"/>
          <p14:tracePt t="47764" x="2501900" y="4260850"/>
          <p14:tracePt t="47774" x="2527300" y="4260850"/>
          <p14:tracePt t="47784" x="2552700" y="4260850"/>
          <p14:tracePt t="47795" x="2609850" y="4260850"/>
          <p14:tracePt t="47805" x="2692400" y="4260850"/>
          <p14:tracePt t="47814" x="2762250" y="4260850"/>
          <p14:tracePt t="48833" x="3206750" y="4292600"/>
          <p14:tracePt t="48847" x="3219450" y="4292600"/>
          <p14:tracePt t="48864" x="3251200" y="4292600"/>
          <p14:tracePt t="48874" x="3263900" y="4292600"/>
          <p14:tracePt t="48884" x="3289300" y="4292600"/>
          <p14:tracePt t="48894" x="3333750" y="4292600"/>
          <p14:tracePt t="48905" x="3403600" y="4292600"/>
          <p14:tracePt t="48914" x="3460750" y="4292600"/>
          <p14:tracePt t="48924" x="3486150" y="4292600"/>
          <p14:tracePt t="48934" x="3511550" y="4292600"/>
          <p14:tracePt t="48964" x="3524250" y="4292600"/>
          <p14:tracePt t="48974" x="3524250" y="4305300"/>
          <p14:tracePt t="48984" x="3543300" y="4305300"/>
          <p14:tracePt t="48994" x="3556000" y="4305300"/>
          <p14:tracePt t="49004" x="3568700" y="4305300"/>
          <p14:tracePt t="49014" x="3581400" y="4305300"/>
          <p14:tracePt t="49024" x="3613150" y="4305300"/>
          <p14:tracePt t="49034" x="3625850" y="4305300"/>
          <p14:tracePt t="49044" x="3638550" y="4305300"/>
          <p14:tracePt t="49054" x="3651250" y="4305300"/>
          <p14:tracePt t="49064" x="3663950" y="4305300"/>
          <p14:tracePt t="49074" x="3676650" y="4305300"/>
          <p14:tracePt t="49094" x="3695700" y="4305300"/>
          <p14:tracePt t="49104" x="3708400" y="4305300"/>
          <p14:tracePt t="49124" x="3721100" y="4305300"/>
          <p14:tracePt t="49144" x="3733800" y="4305300"/>
          <p14:tracePt t="49164" x="3746500" y="4305300"/>
          <p14:tracePt t="49224" x="3765550" y="4305300"/>
          <p14:tracePt t="49244" x="3778250" y="4305300"/>
          <p14:tracePt t="49255" x="3790950" y="4305300"/>
          <p14:tracePt t="49265" x="3803650" y="4305300"/>
          <p14:tracePt t="49344" x="3816350" y="4305300"/>
          <p14:tracePt t="49355" x="3835400" y="4305300"/>
          <p14:tracePt t="49364" x="3848100" y="4292600"/>
          <p14:tracePt t="49424" x="3860800" y="4292600"/>
          <p14:tracePt t="49444" x="3873500" y="4292600"/>
          <p14:tracePt t="49454" x="3886200" y="4292600"/>
          <p14:tracePt t="49464" x="3917950" y="4292600"/>
          <p14:tracePt t="49484" x="3930650" y="4292600"/>
          <p14:tracePt t="49564" x="3943350" y="4273550"/>
          <p14:tracePt t="49594" x="3956050" y="4260850"/>
          <p14:tracePt t="49664" x="3968750" y="4248150"/>
          <p14:tracePt t="49834" x="3968750" y="4235450"/>
          <p14:tracePt t="49854" x="3968750" y="4222750"/>
          <p14:tracePt t="49874" x="3968750" y="4203700"/>
          <p14:tracePt t="49904" x="3968750" y="4191000"/>
          <p14:tracePt t="49914" x="3987800" y="4178300"/>
          <p14:tracePt t="50931" x="3987800" y="4133850"/>
          <p14:tracePt t="51384" x="3968750" y="4133850"/>
          <p14:tracePt t="51434" x="3968750" y="4152900"/>
          <p14:tracePt t="51554" x="3987800" y="4152900"/>
          <p14:tracePt t="54264" x="4000500" y="4152900"/>
          <p14:tracePt t="54275" x="4013200" y="4152900"/>
          <p14:tracePt t="54284" x="4025900" y="4152900"/>
          <p14:tracePt t="55303" x="9334500" y="4787900"/>
          <p14:tracePt t="55310" x="9359900" y="4800600"/>
          <p14:tracePt t="55319" x="9385300" y="4819650"/>
          <p14:tracePt t="55332" x="9417050" y="4832350"/>
          <p14:tracePt t="55335" x="9429750" y="4832350"/>
          <p14:tracePt t="55345" x="9442450" y="4832350"/>
          <p14:tracePt t="55355" x="9442450" y="4845050"/>
          <p14:tracePt t="55424" x="9455150" y="4845050"/>
          <p14:tracePt t="55435" x="9486900" y="4845050"/>
          <p14:tracePt t="55444" x="9512300" y="4845050"/>
          <p14:tracePt t="55454" x="9537700" y="4845050"/>
          <p14:tracePt t="55464" x="9582150" y="4845050"/>
          <p14:tracePt t="55474" x="9607550" y="4845050"/>
          <p14:tracePt t="55484" x="9639300" y="4845050"/>
          <p14:tracePt t="55494" x="9664700" y="4845050"/>
          <p14:tracePt t="55514" x="9677400" y="4845050"/>
          <p14:tracePt t="55524" x="9709150" y="4845050"/>
          <p14:tracePt t="55534" x="9734550" y="4832350"/>
          <p14:tracePt t="55544" x="9772650" y="4832350"/>
          <p14:tracePt t="55554" x="9791700" y="4819650"/>
          <p14:tracePt t="55564" x="9804400" y="4819650"/>
          <p14:tracePt t="55574" x="9829800" y="4819650"/>
          <p14:tracePt t="55585" x="9861550" y="4819650"/>
          <p14:tracePt t="55595" x="9886950" y="4819650"/>
          <p14:tracePt t="55604" x="9886950" y="4800600"/>
          <p14:tracePt t="55614" x="9899650" y="4800600"/>
          <p14:tracePt t="55624" x="9912350" y="4800600"/>
          <p14:tracePt t="55644" x="9912350" y="4787900"/>
          <p14:tracePt t="55654" x="9931400" y="4787900"/>
          <p14:tracePt t="55674" x="9956800" y="4787900"/>
          <p14:tracePt t="55685" x="9969500" y="4775200"/>
          <p14:tracePt t="55694" x="9982200" y="4775200"/>
          <p14:tracePt t="55704" x="9994900" y="4775200"/>
          <p14:tracePt t="55714" x="10026650" y="4775200"/>
          <p14:tracePt t="55724" x="10052050" y="4775200"/>
          <p14:tracePt t="55734" x="10096500" y="4775200"/>
          <p14:tracePt t="55744" x="10121900" y="4762500"/>
          <p14:tracePt t="55754" x="10179050" y="4762500"/>
          <p14:tracePt t="55764" x="10236200" y="4749800"/>
          <p14:tracePt t="55774" x="10248900" y="4749800"/>
          <p14:tracePt t="55784" x="10401300" y="4737100"/>
          <p14:tracePt t="55794" x="10483850" y="4718050"/>
          <p14:tracePt t="55805" x="10579100" y="4718050"/>
          <p14:tracePt t="55815" x="10610850" y="4718050"/>
          <p14:tracePt t="55824" x="10680700" y="4718050"/>
          <p14:tracePt t="55835" x="10731500" y="4718050"/>
          <p14:tracePt t="55845" x="10750550" y="4718050"/>
          <p14:tracePt t="55854" x="10763250" y="4718050"/>
          <p14:tracePt t="55865" x="10775950" y="4718050"/>
          <p14:tracePt t="55894" x="10788650" y="4718050"/>
          <p14:tracePt t="55914" x="10820400" y="4718050"/>
          <p14:tracePt t="55934" x="10871200" y="4718050"/>
          <p14:tracePt t="55944" x="10883900" y="4718050"/>
          <p14:tracePt t="55954" x="10902950" y="4718050"/>
          <p14:tracePt t="55964" x="10915650" y="4737100"/>
          <p14:tracePt t="55974" x="10928350" y="4737100"/>
          <p14:tracePt t="55994" x="10941050" y="4749800"/>
          <p14:tracePt t="56004" x="10953750" y="4749800"/>
          <p14:tracePt t="56044" x="10972800" y="4762500"/>
          <p14:tracePt t="56055" x="10972800" y="4775200"/>
          <p14:tracePt t="56074" x="10985500" y="4787900"/>
          <p14:tracePt t="56094" x="10998200" y="4800600"/>
          <p14:tracePt t="56114" x="11010900" y="4819650"/>
          <p14:tracePt t="56134" x="11010900" y="4832350"/>
          <p14:tracePt t="56144" x="11023600" y="4845050"/>
          <p14:tracePt t="56154" x="11023600" y="4857750"/>
          <p14:tracePt t="56164" x="11010900" y="4870450"/>
          <p14:tracePt t="56175" x="10998200" y="4902200"/>
          <p14:tracePt t="56184" x="10985500" y="4927600"/>
          <p14:tracePt t="56195" x="10998200" y="4972050"/>
          <p14:tracePt t="56204" x="10998200" y="4997450"/>
          <p14:tracePt t="56214" x="11010900" y="5022850"/>
          <p14:tracePt t="56224" x="11055350" y="5092700"/>
          <p14:tracePt t="56234" x="11080750" y="5149850"/>
          <p14:tracePt t="56244" x="11106150" y="5207000"/>
          <p14:tracePt t="56254" x="11125200" y="5232400"/>
          <p14:tracePt t="56264" x="11137900" y="5264150"/>
          <p14:tracePt t="56274" x="11137900" y="5302250"/>
          <p14:tracePt t="56284" x="11137900" y="5359400"/>
          <p14:tracePt t="56295" x="11125200" y="5397500"/>
          <p14:tracePt t="56305" x="11125200" y="5467350"/>
          <p14:tracePt t="56315" x="11125200" y="5499100"/>
          <p14:tracePt t="56324" x="11125200" y="5524500"/>
          <p14:tracePt t="57344" x="12134850" y="5676900"/>
          <p14:tracePt t="57374" x="12134850" y="5664200"/>
          <p14:tracePt t="57394" x="12134850" y="5651500"/>
          <p14:tracePt t="57424" x="12122150" y="5651500"/>
          <p14:tracePt t="57474" x="12109450" y="5638800"/>
          <p14:tracePt t="57504" x="12096750" y="5638800"/>
          <p14:tracePt t="57534" x="12084050" y="5638800"/>
          <p14:tracePt t="57545" x="12084050" y="5619750"/>
          <p14:tracePt t="57555" x="12065000" y="5619750"/>
          <p14:tracePt t="57574" x="12052300" y="5607050"/>
          <p14:tracePt t="57614" x="12039600" y="5607050"/>
          <p14:tracePt t="57625" x="12039600" y="5594350"/>
          <p14:tracePt t="57644" x="12026900" y="5594350"/>
          <p14:tracePt t="57684" x="12014200" y="5594350"/>
          <p14:tracePt t="57724" x="11995150" y="5594350"/>
          <p14:tracePt t="57744" x="11982450" y="5594350"/>
          <p14:tracePt t="57764" x="11969750" y="5594350"/>
          <p14:tracePt t="57814" x="11969750" y="5607050"/>
          <p14:tracePt t="57825" x="11957050" y="5607050"/>
          <p14:tracePt t="58064" x="11944350" y="5619750"/>
          <p14:tracePt t="58075" x="11925300" y="5638800"/>
          <p14:tracePt t="58084" x="11912600" y="5664200"/>
          <p14:tracePt t="58094" x="11887200" y="5689600"/>
          <p14:tracePt t="58104" x="11874500" y="5734050"/>
          <p14:tracePt t="58114" x="11842750" y="5759450"/>
          <p14:tracePt t="58124" x="11842750" y="5772150"/>
          <p14:tracePt t="58134" x="11817350" y="5842000"/>
          <p14:tracePt t="58144" x="11804650" y="5873750"/>
          <p14:tracePt t="58155" x="11804650" y="5899150"/>
          <p14:tracePt t="58244" x="11791950" y="5899150"/>
          <p14:tracePt t="58255" x="11791950" y="5911850"/>
          <p14:tracePt t="58274" x="11772900" y="5911850"/>
          <p14:tracePt t="58394" x="11760200" y="5911850"/>
          <p14:tracePt t="58405" x="11760200" y="5930900"/>
          <p14:tracePt t="58414" x="11747500" y="5930900"/>
          <p14:tracePt t="58444" x="11734800" y="5930900"/>
          <p14:tracePt t="59464" x="10833100" y="6203950"/>
          <p14:tracePt t="59488" x="10833100" y="6191250"/>
          <p14:tracePt t="59524" x="10845800" y="6191250"/>
          <p14:tracePt t="59535" x="10871200" y="6191250"/>
          <p14:tracePt t="59544" x="10883900" y="6191250"/>
          <p14:tracePt t="59564" x="10883900" y="6178550"/>
          <p14:tracePt t="59604" x="10871200" y="6191250"/>
          <p14:tracePt t="59634" x="10858500" y="6203950"/>
          <p14:tracePt t="59654" x="10845800" y="6203950"/>
          <p14:tracePt t="59674" x="10845800" y="6216650"/>
          <p14:tracePt t="59824" x="10858500" y="6203950"/>
          <p14:tracePt t="59834" x="10871200" y="6203950"/>
          <p14:tracePt t="59844" x="10883900" y="6203950"/>
          <p14:tracePt t="59854" x="10902950" y="6203950"/>
          <p14:tracePt t="59864" x="10915650" y="6203950"/>
          <p14:tracePt t="59884" x="10941050" y="6203950"/>
          <p14:tracePt t="59895" x="10972800" y="6203950"/>
          <p14:tracePt t="59905" x="10985500" y="6203950"/>
          <p14:tracePt t="59914" x="10998200" y="6203950"/>
          <p14:tracePt t="59924" x="11023600" y="6203950"/>
          <p14:tracePt t="59934" x="11055350" y="6203950"/>
          <p14:tracePt t="59944" x="11080750" y="6191250"/>
          <p14:tracePt t="59954" x="11106150" y="6191250"/>
          <p14:tracePt t="59964" x="11125200" y="6191250"/>
          <p14:tracePt t="59974" x="11176000" y="6203950"/>
          <p14:tracePt t="59984" x="11233150" y="6203950"/>
          <p14:tracePt t="59994" x="11290300" y="6216650"/>
          <p14:tracePt t="60004" x="11328400" y="6216650"/>
          <p14:tracePt t="60014" x="11360150" y="6216650"/>
          <p14:tracePt t="60024" x="11372850" y="6216650"/>
          <p14:tracePt t="60044" x="11385550" y="6216650"/>
          <p14:tracePt t="60055" x="11398250" y="6216650"/>
          <p14:tracePt t="60065" x="11417300" y="6216650"/>
          <p14:tracePt t="60074" x="11430000" y="6216650"/>
          <p14:tracePt t="60084" x="11430000" y="6203950"/>
          <p14:tracePt t="60094" x="11442700" y="6203950"/>
          <p14:tracePt t="60124" x="11455400" y="6203950"/>
          <p14:tracePt t="60134" x="11468100" y="6203950"/>
          <p14:tracePt t="60144" x="11480800" y="6203950"/>
          <p14:tracePt t="60154" x="11512550" y="6203950"/>
          <p14:tracePt t="60164" x="11525250" y="6203950"/>
          <p14:tracePt t="60174" x="11550650" y="6203950"/>
          <p14:tracePt t="60184" x="11569700" y="6191250"/>
          <p14:tracePt t="60195" x="11582400" y="6191250"/>
          <p14:tracePt t="60204" x="11595100" y="6178550"/>
          <p14:tracePt t="60244" x="11595100" y="6165850"/>
          <p14:tracePt t="60255" x="11607800" y="6165850"/>
          <p14:tracePt t="60265" x="11639550" y="6153150"/>
          <p14:tracePt t="60274" x="11664950" y="6134100"/>
          <p14:tracePt t="60285" x="11690350" y="6108700"/>
          <p14:tracePt t="60294" x="11690350" y="6083300"/>
          <p14:tracePt t="60304" x="11703050" y="6038850"/>
          <p14:tracePt t="60314" x="11703050" y="6013450"/>
          <p14:tracePt t="60325" x="11703050" y="5969000"/>
          <p14:tracePt t="60334" x="11703050" y="5943600"/>
          <p14:tracePt t="60344" x="11703050" y="5930900"/>
          <p14:tracePt t="60355" x="11703050" y="5911850"/>
          <p14:tracePt t="60374" x="11722100" y="5899150"/>
          <p14:tracePt t="60384" x="11722100" y="5873750"/>
          <p14:tracePt t="60394" x="11734800" y="5861050"/>
          <p14:tracePt t="60404" x="11734800" y="5842000"/>
          <p14:tracePt t="60414" x="11734800" y="5829300"/>
          <p14:tracePt t="60424" x="11734800" y="5816600"/>
          <p14:tracePt t="60664" x="11734800" y="5829300"/>
          <p14:tracePt t="60714" x="11734800" y="5842000"/>
          <p14:tracePt t="60734" x="11734800" y="5861050"/>
          <p14:tracePt t="60745" x="11734800" y="5873750"/>
          <p14:tracePt t="61763" x="11480800" y="6121400"/>
          <p14:tracePt t="61914" x="11480800" y="6108700"/>
          <p14:tracePt t="66754" x="11480800" y="6096000"/>
          <p14:tracePt t="66774" x="11499850" y="6096000"/>
          <p14:tracePt t="66804" x="11455400" y="6096000"/>
          <p14:tracePt t="66815" x="11290300" y="6121400"/>
          <p14:tracePt t="66824" x="11207750" y="6134100"/>
          <p14:tracePt t="66834" x="11176000" y="6134100"/>
          <p14:tracePt t="67594" x="11176000" y="6121400"/>
          <p14:tracePt t="67605" x="11176000" y="6108700"/>
          <p14:tracePt t="67644" x="11207750" y="6121400"/>
          <p14:tracePt t="67654" x="11258550" y="6153150"/>
          <p14:tracePt t="68673" x="11582400" y="6178550"/>
          <p14:tracePt t="68702" x="11595100" y="6178550"/>
          <p14:tracePt t="68704" x="11595100" y="6191250"/>
          <p14:tracePt t="68715" x="11607800" y="6191250"/>
          <p14:tracePt t="68744" x="11620500" y="6191250"/>
          <p14:tracePt t="68814" x="11639550" y="6191250"/>
          <p14:tracePt t="68844" x="11652250" y="6191250"/>
          <p14:tracePt t="68884" x="11664950" y="6191250"/>
          <p14:tracePt t="68944" x="11677650" y="6191250"/>
          <p14:tracePt t="69184" x="11677650" y="6165850"/>
          <p14:tracePt t="69214" x="11677650" y="6153150"/>
          <p14:tracePt t="69244" x="11677650" y="6134100"/>
          <p14:tracePt t="69264" x="11677650" y="6121400"/>
          <p14:tracePt t="69275" x="11677650" y="6108700"/>
          <p14:tracePt t="69294" x="11677650" y="6083300"/>
          <p14:tracePt t="69305" x="11677650" y="6064250"/>
          <p14:tracePt t="69314" x="11664950" y="6051550"/>
          <p14:tracePt t="69325" x="11664950" y="6038850"/>
          <p14:tracePt t="69344" x="11664950" y="6026150"/>
          <p14:tracePt t="69364" x="11664950" y="6013450"/>
          <p14:tracePt t="69414" x="11652250" y="5994400"/>
          <p14:tracePt t="69484" x="11652250" y="5981700"/>
          <p14:tracePt t="69514" x="11652250" y="5969000"/>
          <p14:tracePt t="69544" x="11652250" y="5956300"/>
          <p14:tracePt t="69844" x="11652250" y="5969000"/>
          <p14:tracePt t="69855" x="11652250" y="5994400"/>
          <p14:tracePt t="69864" x="11652250" y="6013450"/>
          <p14:tracePt t="69874" x="11652250" y="6026150"/>
          <p14:tracePt t="70893" x="11220450" y="6178550"/>
          <p14:tracePt t="70974" x="11207750" y="6178550"/>
          <p14:tracePt t="71174" x="11220450" y="6178550"/>
          <p14:tracePt t="71264" x="11233150" y="6178550"/>
          <p14:tracePt t="71304" x="11245850" y="6178550"/>
          <p14:tracePt t="71334" x="11258550" y="6178550"/>
          <p14:tracePt t="71364" x="11277600" y="6178550"/>
          <p14:tracePt t="71514" x="11290300" y="6178550"/>
          <p14:tracePt t="71544" x="11303000" y="6178550"/>
          <p14:tracePt t="71814" x="11315700" y="6178550"/>
          <p14:tracePt t="72984" x="11303000" y="6178550"/>
          <p14:tracePt t="73164" x="11290300" y="6178550"/>
          <p14:tracePt t="73184" x="11277600" y="6165850"/>
          <p14:tracePt t="74203" x="2654300" y="4356100"/>
          <p14:tracePt t="74218" x="2635250" y="4356100"/>
          <p14:tracePt t="74284" x="2622550" y="4356100"/>
          <p14:tracePt t="74304" x="2609850" y="4356100"/>
          <p14:tracePt t="74315" x="2597150" y="4356100"/>
          <p14:tracePt t="74374" x="2584450" y="4343400"/>
          <p14:tracePt t="74414" x="2571750" y="4330700"/>
          <p14:tracePt t="74424" x="2552700" y="4330700"/>
          <p14:tracePt t="74435" x="2527300" y="4330700"/>
          <p14:tracePt t="74444" x="2514600" y="4318000"/>
          <p14:tracePt t="74454" x="2501900" y="4318000"/>
          <p14:tracePt t="74464" x="2470150" y="4318000"/>
          <p14:tracePt t="74474" x="2457450" y="4318000"/>
          <p14:tracePt t="74485" x="2432050" y="4318000"/>
          <p14:tracePt t="74494" x="2419350" y="4318000"/>
          <p14:tracePt t="74504" x="2400300" y="4330700"/>
          <p14:tracePt t="74514" x="2374900" y="4330700"/>
          <p14:tracePt t="74524" x="2349500" y="4330700"/>
          <p14:tracePt t="74534" x="2317750" y="4343400"/>
          <p14:tracePt t="74544" x="2292350" y="4356100"/>
          <p14:tracePt t="74554" x="2260600" y="4375150"/>
          <p14:tracePt t="74564" x="2235200" y="4387850"/>
          <p14:tracePt t="74574" x="2222500" y="4400550"/>
          <p14:tracePt t="74584" x="2178050" y="4445000"/>
          <p14:tracePt t="74594" x="2152650" y="4483100"/>
          <p14:tracePt t="74604" x="2108200" y="4514850"/>
          <p14:tracePt t="74614" x="2082800" y="4540250"/>
          <p14:tracePt t="74624" x="2025650" y="4565650"/>
          <p14:tracePt t="74634" x="2012950" y="4578350"/>
          <p14:tracePt t="74644" x="2000250" y="4578350"/>
          <p14:tracePt t="74654" x="1987550" y="4597400"/>
          <p14:tracePt t="74664" x="1974850" y="4610100"/>
          <p14:tracePt t="74674" x="1974850" y="4622800"/>
          <p14:tracePt t="74684" x="1955800" y="4622800"/>
          <p14:tracePt t="74724" x="1955800" y="4635500"/>
          <p14:tracePt t="74735" x="1943100" y="4635500"/>
          <p14:tracePt t="74764" x="1930400" y="4648200"/>
          <p14:tracePt t="74784" x="1917700" y="4648200"/>
          <p14:tracePt t="74794" x="1905000" y="4667250"/>
          <p14:tracePt t="74804" x="1885950" y="4667250"/>
          <p14:tracePt t="74814" x="1873250" y="4679950"/>
          <p14:tracePt t="74824" x="1847850" y="4692650"/>
          <p14:tracePt t="74834" x="1803400" y="4705350"/>
          <p14:tracePt t="74844" x="1778000" y="4718050"/>
          <p14:tracePt t="74854" x="1765300" y="4737100"/>
          <p14:tracePt t="74864" x="1733550" y="4749800"/>
          <p14:tracePt t="74875" x="1720850" y="4762500"/>
          <p14:tracePt t="74885" x="1695450" y="4775200"/>
          <p14:tracePt t="74894" x="1695450" y="4787900"/>
          <p14:tracePt t="74904" x="1663700" y="4800600"/>
          <p14:tracePt t="74914" x="1651000" y="4819650"/>
          <p14:tracePt t="74924" x="1638300" y="4819650"/>
          <p14:tracePt t="74934" x="1625600" y="4832350"/>
          <p14:tracePt t="74944" x="1612900" y="4832350"/>
          <p14:tracePt t="74964" x="1612900" y="4845050"/>
          <p14:tracePt t="74974" x="1593850" y="4845050"/>
          <p14:tracePt t="75024" x="1593850" y="4857750"/>
          <p14:tracePt t="75054" x="1581150" y="4857750"/>
          <p14:tracePt t="75194" x="1593850" y="4857750"/>
          <p14:tracePt t="75214" x="1612900" y="4857750"/>
          <p14:tracePt t="75234" x="1625600" y="4857750"/>
          <p14:tracePt t="75284" x="1638300" y="4857750"/>
          <p14:tracePt t="75304" x="1663700" y="4857750"/>
          <p14:tracePt t="76323" x="2736850" y="4889500"/>
          <p14:tracePt t="76524" x="2705100" y="4914900"/>
          <p14:tracePt t="76535" x="2692400" y="4914900"/>
          <p14:tracePt t="76544" x="2679700" y="4940300"/>
          <p14:tracePt t="76554" x="2654300" y="4972050"/>
          <p14:tracePt t="76564" x="2622550" y="4997450"/>
          <p14:tracePt t="76575" x="2609850" y="5010150"/>
          <p14:tracePt t="76584" x="2597150" y="5022850"/>
          <p14:tracePt t="76595" x="2584450" y="5041900"/>
          <p14:tracePt t="76604" x="2571750" y="5054600"/>
          <p14:tracePt t="76614" x="2540000" y="5080000"/>
          <p14:tracePt t="76624" x="2501900" y="5092700"/>
          <p14:tracePt t="76635" x="2482850" y="5111750"/>
          <p14:tracePt t="76644" x="2444750" y="5149850"/>
          <p14:tracePt t="76654" x="2400300" y="5175250"/>
          <p14:tracePt t="76664" x="2362200" y="5207000"/>
          <p14:tracePt t="76674" x="2330450" y="5219700"/>
          <p14:tracePt t="76684" x="2317750" y="5232400"/>
          <p14:tracePt t="76694" x="2279650" y="5245100"/>
          <p14:tracePt t="76704" x="2247900" y="5264150"/>
          <p14:tracePt t="76714" x="2235200" y="5276850"/>
          <p14:tracePt t="76724" x="2209800" y="5276850"/>
          <p14:tracePt t="76744" x="2197100" y="5289550"/>
          <p14:tracePt t="76754" x="2178050" y="5289550"/>
          <p14:tracePt t="76764" x="2165350" y="5289550"/>
          <p14:tracePt t="76794" x="2152650" y="5289550"/>
          <p14:tracePt t="76814" x="2139950" y="5289550"/>
          <p14:tracePt t="76825" x="2127250" y="5289550"/>
          <p14:tracePt t="76834" x="2108200" y="5289550"/>
          <p14:tracePt t="76844" x="2095500" y="5289550"/>
          <p14:tracePt t="76854" x="2082800" y="5289550"/>
          <p14:tracePt t="76864" x="2070100" y="5302250"/>
          <p14:tracePt t="76874" x="2038350" y="5302250"/>
          <p14:tracePt t="76894" x="2025650" y="5302250"/>
          <p14:tracePt t="76904" x="2012950" y="5302250"/>
          <p14:tracePt t="76914" x="1987550" y="5302250"/>
          <p14:tracePt t="76924" x="1955800" y="5314950"/>
          <p14:tracePt t="76935" x="1930400" y="5334000"/>
          <p14:tracePt t="76945" x="1885950" y="5346700"/>
          <p14:tracePt t="76954" x="1860550" y="5359400"/>
          <p14:tracePt t="76964" x="1835150" y="5372100"/>
          <p14:tracePt t="76974" x="1816100" y="5384800"/>
          <p14:tracePt t="76985" x="1803400" y="5384800"/>
          <p14:tracePt t="77014" x="1778000" y="5416550"/>
          <p14:tracePt t="77025" x="1752600" y="5441950"/>
          <p14:tracePt t="77034" x="1733550" y="5454650"/>
          <p14:tracePt t="77044" x="1708150" y="5467350"/>
          <p14:tracePt t="77054" x="1695450" y="5467350"/>
          <p14:tracePt t="77064" x="1695450" y="5486400"/>
          <p14:tracePt t="77074" x="1682750" y="5499100"/>
          <p14:tracePt t="77114" x="1663700" y="5511800"/>
          <p14:tracePt t="77154" x="1651000" y="5511800"/>
          <p14:tracePt t="77194" x="1663700" y="5511800"/>
          <p14:tracePt t="77324" x="1682750" y="5511800"/>
          <p14:tracePt t="77334" x="1695450" y="5511800"/>
          <p14:tracePt t="77344" x="1708150" y="5511800"/>
          <p14:tracePt t="77354" x="1733550" y="5511800"/>
          <p14:tracePt t="78372" x="2705100" y="5549900"/>
          <p14:tracePt t="78380" x="2724150" y="5549900"/>
          <p14:tracePt t="78402" x="2736850" y="5549900"/>
          <p14:tracePt t="78405" x="2749550" y="5549900"/>
          <p14:tracePt t="78434" x="2762250" y="5549900"/>
          <p14:tracePt t="78454" x="2774950" y="5549900"/>
          <p14:tracePt t="78465" x="2794000" y="5549900"/>
          <p14:tracePt t="78474" x="2806700" y="5549900"/>
          <p14:tracePt t="78494" x="2819400" y="5549900"/>
          <p14:tracePt t="78534" x="2832100" y="5549900"/>
          <p14:tracePt t="78545" x="2844800" y="5549900"/>
          <p14:tracePt t="78554" x="2857500" y="5549900"/>
          <p14:tracePt t="78564" x="2876550" y="5549900"/>
          <p14:tracePt t="78574" x="2889250" y="5549900"/>
          <p14:tracePt t="78584" x="2914650" y="5549900"/>
          <p14:tracePt t="78595" x="2927350" y="5549900"/>
          <p14:tracePt t="78604" x="2946400" y="5549900"/>
          <p14:tracePt t="78644" x="2959100" y="5549900"/>
          <p14:tracePt t="78694" x="2971800" y="5549900"/>
          <p14:tracePt t="78724" x="2984500" y="5549900"/>
          <p14:tracePt t="78744" x="2997200" y="5549900"/>
          <p14:tracePt t="78764" x="3016250" y="5549900"/>
          <p14:tracePt t="78784" x="3028950" y="5549900"/>
          <p14:tracePt t="78794" x="3041650" y="5549900"/>
          <p14:tracePt t="78814" x="3054350" y="5549900"/>
          <p14:tracePt t="78834" x="3067050" y="5549900"/>
          <p14:tracePt t="78845" x="3079750" y="5549900"/>
          <p14:tracePt t="78854" x="3098800" y="5549900"/>
          <p14:tracePt t="78865" x="3124200" y="5549900"/>
          <p14:tracePt t="78874" x="3136900" y="5549900"/>
          <p14:tracePt t="78884" x="3181350" y="5549900"/>
          <p14:tracePt t="78894" x="3206750" y="5549900"/>
          <p14:tracePt t="78904" x="3238500" y="5549900"/>
          <p14:tracePt t="78914" x="3251200" y="5549900"/>
          <p14:tracePt t="78924" x="3263900" y="5549900"/>
          <p14:tracePt t="78935" x="3289300" y="5549900"/>
          <p14:tracePt t="78944" x="3302000" y="5549900"/>
          <p14:tracePt t="78954" x="3333750" y="5568950"/>
          <p14:tracePt t="78964" x="3359150" y="5568950"/>
          <p14:tracePt t="78974" x="3390900" y="5568950"/>
          <p14:tracePt t="78984" x="3441700" y="5568950"/>
          <p14:tracePt t="78994" x="3498850" y="5568950"/>
          <p14:tracePt t="79004" x="3543300" y="5568950"/>
          <p14:tracePt t="79014" x="3568700" y="5568950"/>
          <p14:tracePt t="79024" x="3613150" y="5568950"/>
          <p14:tracePt t="79034" x="3638550" y="5568950"/>
          <p14:tracePt t="79044" x="3663950" y="5568950"/>
          <p14:tracePt t="79054" x="3676650" y="5581650"/>
          <p14:tracePt t="79064" x="3695700" y="5581650"/>
          <p14:tracePt t="79084" x="3708400" y="5581650"/>
          <p14:tracePt t="79104" x="3721100" y="5581650"/>
          <p14:tracePt t="79184" x="3733800" y="5581650"/>
          <p14:tracePt t="79204" x="3746500" y="5581650"/>
          <p14:tracePt t="79234" x="3765550" y="5581650"/>
          <p14:tracePt t="79254" x="3778250" y="5581650"/>
          <p14:tracePt t="79264" x="3790950" y="5581650"/>
          <p14:tracePt t="79274" x="3835400" y="5581650"/>
          <p14:tracePt t="79284" x="3873500" y="5581650"/>
          <p14:tracePt t="79294" x="3917950" y="5581650"/>
          <p14:tracePt t="79304" x="3987800" y="5581650"/>
          <p14:tracePt t="79314" x="4038600" y="5568950"/>
          <p14:tracePt t="79324" x="4070350" y="5568950"/>
          <p14:tracePt t="79335" x="4095750" y="5568950"/>
          <p14:tracePt t="79345" x="4108450" y="5581650"/>
          <p14:tracePt t="79354" x="4121150" y="5581650"/>
          <p14:tracePt t="79364" x="4140200" y="5581650"/>
          <p14:tracePt t="79375" x="4152900" y="5581650"/>
          <p14:tracePt t="79385" x="4165600" y="5581650"/>
          <p14:tracePt t="79394" x="4178300" y="5581650"/>
          <p14:tracePt t="80413" x="5899150" y="5619750"/>
          <p14:tracePt t="80420" x="5930900" y="5619750"/>
          <p14:tracePt t="80427" x="5969000" y="5619750"/>
          <p14:tracePt t="80442" x="6026150" y="5638800"/>
          <p14:tracePt t="80445" x="6051550" y="5638800"/>
          <p14:tracePt t="80455" x="6083300" y="5638800"/>
          <p14:tracePt t="80465" x="6096000" y="5638800"/>
          <p14:tracePt t="80475" x="6121400" y="5638800"/>
          <p14:tracePt t="80485" x="6140450" y="5638800"/>
          <p14:tracePt t="80495" x="6153150" y="5638800"/>
          <p14:tracePt t="80505" x="6165850" y="5638800"/>
          <p14:tracePt t="80515" x="6178550" y="5638800"/>
          <p14:tracePt t="80525" x="6191250" y="5638800"/>
          <p14:tracePt t="80535" x="6223000" y="5638800"/>
          <p14:tracePt t="80545" x="6248400" y="5638800"/>
          <p14:tracePt t="80555" x="6261100" y="5638800"/>
          <p14:tracePt t="80565" x="6292850" y="5638800"/>
          <p14:tracePt t="80575" x="6330950" y="5638800"/>
          <p14:tracePt t="80585" x="6388100" y="5651500"/>
          <p14:tracePt t="80595" x="6457950" y="5651500"/>
          <p14:tracePt t="80605" x="6515100" y="5664200"/>
          <p14:tracePt t="80615" x="6540500" y="5676900"/>
          <p14:tracePt t="80625" x="6584950" y="5689600"/>
          <p14:tracePt t="80635" x="6597650" y="5689600"/>
          <p14:tracePt t="80645" x="6597650" y="5708650"/>
          <p14:tracePt t="80655" x="6553200" y="5708650"/>
          <p14:tracePt t="80665" x="6445250" y="5689600"/>
          <p14:tracePt t="80675" x="6375400" y="5676900"/>
          <p14:tracePt t="81014" x="6375400" y="5689600"/>
          <p14:tracePt t="81034" x="6388100" y="5689600"/>
          <p14:tracePt t="81054" x="6400800" y="5689600"/>
          <p14:tracePt t="81064" x="6388100" y="5689600"/>
          <p14:tracePt t="81084" x="6375400" y="5689600"/>
          <p14:tracePt t="81094" x="6343650" y="5689600"/>
          <p14:tracePt t="81104" x="6330950" y="5689600"/>
          <p14:tracePt t="81164" x="6318250" y="5689600"/>
          <p14:tracePt t="81175" x="6305550" y="5689600"/>
          <p14:tracePt t="81184" x="6273800" y="5689600"/>
          <p14:tracePt t="81214" x="6223000" y="5689600"/>
          <p14:tracePt t="81224" x="6191250" y="5689600"/>
          <p14:tracePt t="81234" x="6096000" y="5689600"/>
          <p14:tracePt t="81244" x="6013450" y="5676900"/>
          <p14:tracePt t="81254" x="5988050" y="5676900"/>
          <p14:tracePt t="81264" x="5943600" y="5676900"/>
          <p14:tracePt t="81274" x="5918200" y="5676900"/>
          <p14:tracePt t="81284" x="5886450" y="5676900"/>
          <p14:tracePt t="81295" x="5861050" y="5676900"/>
          <p14:tracePt t="81304" x="5848350" y="5676900"/>
          <p14:tracePt t="81314" x="5829300" y="5676900"/>
          <p14:tracePt t="81324" x="5803900" y="5676900"/>
          <p14:tracePt t="81334" x="5791200" y="5676900"/>
          <p14:tracePt t="81344" x="5778500" y="5676900"/>
          <p14:tracePt t="81354" x="5746750" y="5676900"/>
          <p14:tracePt t="81364" x="5734050" y="5676900"/>
          <p14:tracePt t="81375" x="5721350" y="5676900"/>
          <p14:tracePt t="81385" x="5708650" y="5676900"/>
          <p14:tracePt t="81404" x="5695950" y="5676900"/>
          <p14:tracePt t="81424" x="5676900" y="5676900"/>
          <p14:tracePt t="81444" x="5664200" y="5676900"/>
          <p14:tracePt t="81464" x="5651500" y="5676900"/>
          <p14:tracePt t="82483" x="5664200" y="6318250"/>
          <p14:tracePt t="82494" x="5638800" y="6356350"/>
          <p14:tracePt t="82506" x="5638800" y="6388100"/>
          <p14:tracePt t="82515" x="5607050" y="6413500"/>
          <p14:tracePt t="82525" x="5594350" y="6457950"/>
          <p14:tracePt t="82535" x="5568950" y="6483350"/>
          <p14:tracePt t="82545" x="5556250" y="6508750"/>
          <p14:tracePt t="82555" x="5511800" y="6578600"/>
          <p14:tracePt t="82565" x="5486400" y="6635750"/>
          <p14:tracePt t="82575" x="5473700" y="6692900"/>
          <p14:tracePt t="82585" x="5473700" y="6731000"/>
          <p14:tracePt t="82595" x="5454650" y="6762750"/>
          <p14:tracePt t="82605" x="5454650" y="6775450"/>
          <p14:tracePt t="82615" x="5441950" y="6788150"/>
          <p14:tracePt t="82625" x="5429250" y="6813550"/>
          <p14:tracePt t="82635" x="5429250" y="684530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5D7A8-5D4F-D8FC-C240-9D82D5CBA414}"/>
            </a:ext>
          </a:extLst>
        </p:cNvPr>
        <p:cNvGrpSpPr/>
        <p:nvPr/>
      </p:nvGrpSpPr>
      <p:grpSpPr>
        <a:xfrm>
          <a:off x="0" y="0"/>
          <a:ext cx="0" cy="0"/>
          <a:chOff x="0" y="0"/>
          <a:chExt cx="0" cy="0"/>
        </a:xfrm>
      </p:grpSpPr>
      <p:sp>
        <p:nvSpPr>
          <p:cNvPr id="20" name="テキスト ボックス 19">
            <a:extLst>
              <a:ext uri="{FF2B5EF4-FFF2-40B4-BE49-F238E27FC236}">
                <a16:creationId xmlns:a16="http://schemas.microsoft.com/office/drawing/2014/main" id="{3A282768-E145-923B-DBD6-D2CB0B857A63}"/>
              </a:ext>
            </a:extLst>
          </p:cNvPr>
          <p:cNvSpPr txBox="1"/>
          <p:nvPr/>
        </p:nvSpPr>
        <p:spPr>
          <a:xfrm>
            <a:off x="372518" y="183969"/>
            <a:ext cx="3724096" cy="369332"/>
          </a:xfrm>
          <a:prstGeom prst="rect">
            <a:avLst/>
          </a:prstGeom>
          <a:noFill/>
        </p:spPr>
        <p:txBody>
          <a:bodyPr wrap="none" rtlCol="0">
            <a:spAutoFit/>
          </a:bodyPr>
          <a:lstStyle/>
          <a:p>
            <a:r>
              <a:rPr kumimoji="1" lang="ja-JP" altLang="en-US">
                <a:latin typeface="Hiragino Kaku Gothic ProN W3" panose="020B0300000000000000" pitchFamily="34" charset="-128"/>
                <a:ea typeface="Hiragino Kaku Gothic ProN W3" panose="020B0300000000000000" pitchFamily="34" charset="-128"/>
              </a:rPr>
              <a:t>■ 脱金属触媒（有機触媒の開発）</a:t>
            </a:r>
          </a:p>
        </p:txBody>
      </p:sp>
      <p:pic>
        <p:nvPicPr>
          <p:cNvPr id="3" name="図 2">
            <a:extLst>
              <a:ext uri="{FF2B5EF4-FFF2-40B4-BE49-F238E27FC236}">
                <a16:creationId xmlns:a16="http://schemas.microsoft.com/office/drawing/2014/main" id="{F4A4C5CB-11AC-3C97-1052-45E0BE019C86}"/>
              </a:ext>
            </a:extLst>
          </p:cNvPr>
          <p:cNvPicPr>
            <a:picLocks noChangeAspect="1"/>
          </p:cNvPicPr>
          <p:nvPr/>
        </p:nvPicPr>
        <p:blipFill>
          <a:blip r:embed="rId5"/>
          <a:stretch>
            <a:fillRect/>
          </a:stretch>
        </p:blipFill>
        <p:spPr>
          <a:xfrm>
            <a:off x="1326502" y="724954"/>
            <a:ext cx="7772400" cy="1471816"/>
          </a:xfrm>
          <a:prstGeom prst="rect">
            <a:avLst/>
          </a:prstGeom>
        </p:spPr>
      </p:pic>
      <p:sp>
        <p:nvSpPr>
          <p:cNvPr id="6" name="テキスト ボックス 5">
            <a:extLst>
              <a:ext uri="{FF2B5EF4-FFF2-40B4-BE49-F238E27FC236}">
                <a16:creationId xmlns:a16="http://schemas.microsoft.com/office/drawing/2014/main" id="{D318F1C8-B28A-45D9-19CD-F923C21E9EA8}"/>
              </a:ext>
            </a:extLst>
          </p:cNvPr>
          <p:cNvSpPr txBox="1"/>
          <p:nvPr/>
        </p:nvSpPr>
        <p:spPr>
          <a:xfrm>
            <a:off x="6000629" y="2408757"/>
            <a:ext cx="5007013" cy="584775"/>
          </a:xfrm>
          <a:prstGeom prst="rect">
            <a:avLst/>
          </a:prstGeom>
          <a:noFill/>
        </p:spPr>
        <p:txBody>
          <a:bodyPr wrap="square">
            <a:spAutoFit/>
          </a:bodyPr>
          <a:lstStyle/>
          <a:p>
            <a:pPr>
              <a:buNone/>
            </a:pPr>
            <a:r>
              <a:rPr lang="en-US" altLang="ja-JP" sz="1600" dirty="0">
                <a:solidFill>
                  <a:srgbClr val="000000"/>
                </a:solidFill>
                <a:effectLst/>
                <a:latin typeface="Gill Sans MT" panose="020B0502020104020203" pitchFamily="34" charset="0"/>
              </a:rPr>
              <a:t>K. Sato and M. Kamigaito et al., </a:t>
            </a:r>
            <a:r>
              <a:rPr lang="en-US" altLang="ja-JP" sz="1600" i="1" dirty="0">
                <a:solidFill>
                  <a:srgbClr val="000000"/>
                </a:solidFill>
                <a:effectLst/>
                <a:latin typeface="Gill Sans MT" panose="020B0502020104020203" pitchFamily="34" charset="0"/>
              </a:rPr>
              <a:t>ACIE</a:t>
            </a:r>
            <a:r>
              <a:rPr lang="en-US" altLang="ja-JP" sz="1600" dirty="0">
                <a:solidFill>
                  <a:srgbClr val="000000"/>
                </a:solidFill>
                <a:effectLst/>
                <a:latin typeface="Gill Sans MT" panose="020B0502020104020203" pitchFamily="34" charset="0"/>
              </a:rPr>
              <a:t> </a:t>
            </a:r>
            <a:r>
              <a:rPr lang="en-US" altLang="ja-JP" sz="1600" b="1" dirty="0">
                <a:solidFill>
                  <a:srgbClr val="000000"/>
                </a:solidFill>
                <a:effectLst/>
                <a:latin typeface="Gill Sans MT" panose="020B0502020104020203" pitchFamily="34" charset="0"/>
              </a:rPr>
              <a:t>2015</a:t>
            </a:r>
            <a:r>
              <a:rPr lang="en-US" altLang="ja-JP" sz="1600" dirty="0">
                <a:solidFill>
                  <a:srgbClr val="000000"/>
                </a:solidFill>
                <a:effectLst/>
                <a:latin typeface="Gill Sans MT" panose="020B0502020104020203" pitchFamily="34" charset="0"/>
              </a:rPr>
              <a:t>, </a:t>
            </a:r>
            <a:r>
              <a:rPr lang="en-US" altLang="ja-JP" sz="1600" i="1" dirty="0">
                <a:solidFill>
                  <a:srgbClr val="000000"/>
                </a:solidFill>
                <a:effectLst/>
                <a:latin typeface="Gill Sans MT" panose="020B0502020104020203" pitchFamily="34" charset="0"/>
              </a:rPr>
              <a:t>54</a:t>
            </a:r>
            <a:r>
              <a:rPr lang="en-US" altLang="ja-JP" sz="1600" dirty="0">
                <a:solidFill>
                  <a:srgbClr val="000000"/>
                </a:solidFill>
                <a:effectLst/>
                <a:latin typeface="Gill Sans MT" panose="020B0502020104020203" pitchFamily="34" charset="0"/>
              </a:rPr>
              <a:t>, 1924</a:t>
            </a:r>
          </a:p>
          <a:p>
            <a:pPr>
              <a:buNone/>
            </a:pPr>
            <a:r>
              <a:rPr lang="en-US" altLang="ja-JP" sz="1600" dirty="0">
                <a:solidFill>
                  <a:srgbClr val="000000"/>
                </a:solidFill>
                <a:effectLst/>
                <a:latin typeface="Gill Sans MT" panose="020B0502020104020203" pitchFamily="34" charset="0"/>
              </a:rPr>
              <a:t>S. Sugihara et al., </a:t>
            </a:r>
            <a:r>
              <a:rPr lang="en-US" altLang="ja-JP" sz="1600" i="1" dirty="0">
                <a:solidFill>
                  <a:srgbClr val="000000"/>
                </a:solidFill>
                <a:effectLst/>
                <a:latin typeface="Gill Sans MT" panose="020B0502020104020203" pitchFamily="34" charset="0"/>
              </a:rPr>
              <a:t>Macromolecules</a:t>
            </a:r>
            <a:r>
              <a:rPr lang="en-US" altLang="ja-JP" sz="1600" dirty="0">
                <a:solidFill>
                  <a:srgbClr val="000000"/>
                </a:solidFill>
                <a:effectLst/>
                <a:latin typeface="Gill Sans MT" panose="020B0502020104020203" pitchFamily="34" charset="0"/>
              </a:rPr>
              <a:t> </a:t>
            </a:r>
            <a:r>
              <a:rPr lang="en-US" altLang="ja-JP" sz="1600" b="1" dirty="0">
                <a:solidFill>
                  <a:srgbClr val="000000"/>
                </a:solidFill>
                <a:effectLst/>
                <a:latin typeface="Gill Sans MT" panose="020B0502020104020203" pitchFamily="34" charset="0"/>
              </a:rPr>
              <a:t>2015</a:t>
            </a:r>
            <a:r>
              <a:rPr lang="en-US" altLang="ja-JP" sz="1600" dirty="0">
                <a:solidFill>
                  <a:srgbClr val="000000"/>
                </a:solidFill>
                <a:effectLst/>
                <a:latin typeface="Gill Sans MT" panose="020B0502020104020203" pitchFamily="34" charset="0"/>
              </a:rPr>
              <a:t>, </a:t>
            </a:r>
            <a:r>
              <a:rPr lang="en-US" altLang="ja-JP" sz="1600" i="1" dirty="0">
                <a:solidFill>
                  <a:srgbClr val="000000"/>
                </a:solidFill>
                <a:effectLst/>
                <a:latin typeface="Gill Sans MT" panose="020B0502020104020203" pitchFamily="34" charset="0"/>
              </a:rPr>
              <a:t>48</a:t>
            </a:r>
            <a:r>
              <a:rPr lang="en-US" altLang="ja-JP" sz="1600" dirty="0">
                <a:solidFill>
                  <a:srgbClr val="000000"/>
                </a:solidFill>
                <a:effectLst/>
                <a:latin typeface="Gill Sans MT" panose="020B0502020104020203" pitchFamily="34" charset="0"/>
              </a:rPr>
              <a:t>, 5120</a:t>
            </a:r>
          </a:p>
        </p:txBody>
      </p:sp>
      <p:pic>
        <p:nvPicPr>
          <p:cNvPr id="8" name="図 7">
            <a:extLst>
              <a:ext uri="{FF2B5EF4-FFF2-40B4-BE49-F238E27FC236}">
                <a16:creationId xmlns:a16="http://schemas.microsoft.com/office/drawing/2014/main" id="{E7BF2B43-FB0F-6973-A009-1BCD944858B0}"/>
              </a:ext>
            </a:extLst>
          </p:cNvPr>
          <p:cNvPicPr>
            <a:picLocks noChangeAspect="1"/>
          </p:cNvPicPr>
          <p:nvPr/>
        </p:nvPicPr>
        <p:blipFill>
          <a:blip r:embed="rId6"/>
          <a:stretch>
            <a:fillRect/>
          </a:stretch>
        </p:blipFill>
        <p:spPr>
          <a:xfrm>
            <a:off x="1214554" y="3095421"/>
            <a:ext cx="5354501" cy="2721871"/>
          </a:xfrm>
          <a:prstGeom prst="rect">
            <a:avLst/>
          </a:prstGeom>
        </p:spPr>
      </p:pic>
      <p:sp>
        <p:nvSpPr>
          <p:cNvPr id="9" name="テキスト ボックス 8">
            <a:extLst>
              <a:ext uri="{FF2B5EF4-FFF2-40B4-BE49-F238E27FC236}">
                <a16:creationId xmlns:a16="http://schemas.microsoft.com/office/drawing/2014/main" id="{8BF8F816-76C9-7C2E-2FC2-869580122246}"/>
              </a:ext>
            </a:extLst>
          </p:cNvPr>
          <p:cNvSpPr txBox="1"/>
          <p:nvPr/>
        </p:nvSpPr>
        <p:spPr>
          <a:xfrm>
            <a:off x="1326502" y="6025349"/>
            <a:ext cx="4732386" cy="369332"/>
          </a:xfrm>
          <a:prstGeom prst="rect">
            <a:avLst/>
          </a:prstGeom>
          <a:noFill/>
        </p:spPr>
        <p:txBody>
          <a:bodyPr wrap="none" rtlCol="0">
            <a:spAutoFit/>
          </a:bodyPr>
          <a:lstStyle/>
          <a:p>
            <a:r>
              <a:rPr kumimoji="1" lang="ja-JP" altLang="en-US">
                <a:latin typeface="Hiragino Kaku Gothic ProN W3" panose="020B0300000000000000" pitchFamily="34" charset="-128"/>
                <a:ea typeface="Hiragino Kaku Gothic ProN W3" panose="020B0300000000000000" pitchFamily="34" charset="-128"/>
              </a:rPr>
              <a:t>光照射下でのみ重合が進行（</a:t>
            </a:r>
            <a:r>
              <a:rPr kumimoji="1" lang="en-US" altLang="ja-JP" dirty="0">
                <a:latin typeface="Gill Sans MT" panose="020B0502020104020203" pitchFamily="34" charset="0"/>
                <a:ea typeface="Hiragino Kaku Gothic ProN W3" panose="020B0300000000000000" pitchFamily="34" charset="-128"/>
              </a:rPr>
              <a:t>ON-OFF</a:t>
            </a:r>
            <a:r>
              <a:rPr kumimoji="1" lang="ja-JP" altLang="en-US">
                <a:latin typeface="Hiragino Kaku Gothic ProN W3" panose="020B0300000000000000" pitchFamily="34" charset="-128"/>
                <a:ea typeface="Hiragino Kaku Gothic ProN W3" panose="020B0300000000000000" pitchFamily="34" charset="-128"/>
              </a:rPr>
              <a:t>制御）</a:t>
            </a:r>
          </a:p>
        </p:txBody>
      </p:sp>
      <p:pic>
        <p:nvPicPr>
          <p:cNvPr id="10" name="図 9">
            <a:extLst>
              <a:ext uri="{FF2B5EF4-FFF2-40B4-BE49-F238E27FC236}">
                <a16:creationId xmlns:a16="http://schemas.microsoft.com/office/drawing/2014/main" id="{C4E06931-AC37-9EE3-9273-942F2AD8A516}"/>
              </a:ext>
            </a:extLst>
          </p:cNvPr>
          <p:cNvPicPr>
            <a:picLocks noChangeAspect="1"/>
          </p:cNvPicPr>
          <p:nvPr/>
        </p:nvPicPr>
        <p:blipFill>
          <a:blip r:embed="rId7"/>
          <a:stretch>
            <a:fillRect/>
          </a:stretch>
        </p:blipFill>
        <p:spPr>
          <a:xfrm>
            <a:off x="7036145" y="3550214"/>
            <a:ext cx="2182178" cy="1953569"/>
          </a:xfrm>
          <a:prstGeom prst="rect">
            <a:avLst/>
          </a:prstGeom>
        </p:spPr>
      </p:pic>
      <p:sp>
        <p:nvSpPr>
          <p:cNvPr id="12" name="テキスト ボックス 11">
            <a:extLst>
              <a:ext uri="{FF2B5EF4-FFF2-40B4-BE49-F238E27FC236}">
                <a16:creationId xmlns:a16="http://schemas.microsoft.com/office/drawing/2014/main" id="{2CBE57E9-05E1-BCA3-1DD9-B0CF13808197}"/>
              </a:ext>
            </a:extLst>
          </p:cNvPr>
          <p:cNvSpPr txBox="1"/>
          <p:nvPr/>
        </p:nvSpPr>
        <p:spPr>
          <a:xfrm>
            <a:off x="6598323" y="5771175"/>
            <a:ext cx="4667794" cy="338554"/>
          </a:xfrm>
          <a:prstGeom prst="rect">
            <a:avLst/>
          </a:prstGeom>
          <a:noFill/>
        </p:spPr>
        <p:txBody>
          <a:bodyPr wrap="square">
            <a:spAutoFit/>
          </a:bodyPr>
          <a:lstStyle/>
          <a:p>
            <a:pPr>
              <a:buNone/>
            </a:pPr>
            <a:r>
              <a:rPr lang="en-US" altLang="ja-JP" sz="1600" dirty="0">
                <a:solidFill>
                  <a:srgbClr val="000000"/>
                </a:solidFill>
                <a:effectLst/>
                <a:latin typeface="Gill Sans MT" panose="020B0502020104020203" pitchFamily="34" charset="0"/>
              </a:rPr>
              <a:t>B. P. Fors et al.</a:t>
            </a:r>
            <a:r>
              <a:rPr lang="en-US" altLang="ja-JP" sz="1600" dirty="0">
                <a:solidFill>
                  <a:srgbClr val="000000"/>
                </a:solidFill>
                <a:latin typeface="Gill Sans MT" panose="020B0502020104020203" pitchFamily="34" charset="0"/>
              </a:rPr>
              <a:t> </a:t>
            </a:r>
            <a:r>
              <a:rPr lang="en-US" altLang="ja-JP" sz="1600" i="1" dirty="0">
                <a:solidFill>
                  <a:srgbClr val="000000"/>
                </a:solidFill>
                <a:effectLst/>
                <a:latin typeface="Gill Sans MT" panose="020B0502020104020203" pitchFamily="34" charset="0"/>
              </a:rPr>
              <a:t>J. Am. Chem. Soc. </a:t>
            </a:r>
            <a:r>
              <a:rPr lang="en-US" altLang="ja-JP" sz="1600" b="1" dirty="0">
                <a:solidFill>
                  <a:srgbClr val="000000"/>
                </a:solidFill>
                <a:effectLst/>
                <a:latin typeface="Gill Sans MT" panose="020B0502020104020203" pitchFamily="34" charset="0"/>
              </a:rPr>
              <a:t>2016</a:t>
            </a:r>
            <a:r>
              <a:rPr lang="en-US" altLang="ja-JP" sz="1600" dirty="0">
                <a:solidFill>
                  <a:srgbClr val="000000"/>
                </a:solidFill>
                <a:effectLst/>
                <a:latin typeface="Gill Sans MT" panose="020B0502020104020203" pitchFamily="34" charset="0"/>
              </a:rPr>
              <a:t>, </a:t>
            </a:r>
            <a:r>
              <a:rPr lang="en-US" altLang="ja-JP" sz="1600" i="1" dirty="0">
                <a:solidFill>
                  <a:srgbClr val="000000"/>
                </a:solidFill>
                <a:effectLst/>
                <a:latin typeface="Gill Sans MT" panose="020B0502020104020203" pitchFamily="34" charset="0"/>
              </a:rPr>
              <a:t>138</a:t>
            </a:r>
            <a:r>
              <a:rPr lang="en-US" altLang="ja-JP" sz="1600" dirty="0">
                <a:solidFill>
                  <a:srgbClr val="000000"/>
                </a:solidFill>
                <a:effectLst/>
                <a:latin typeface="Gill Sans MT" panose="020B0502020104020203" pitchFamily="34" charset="0"/>
              </a:rPr>
              <a:t>, 15535</a:t>
            </a:r>
          </a:p>
        </p:txBody>
      </p:sp>
      <p:sp>
        <p:nvSpPr>
          <p:cNvPr id="13" name="テキスト ボックス 12">
            <a:extLst>
              <a:ext uri="{FF2B5EF4-FFF2-40B4-BE49-F238E27FC236}">
                <a16:creationId xmlns:a16="http://schemas.microsoft.com/office/drawing/2014/main" id="{DC902111-C438-6532-8517-62E4C0974B98}"/>
              </a:ext>
            </a:extLst>
          </p:cNvPr>
          <p:cNvSpPr txBox="1"/>
          <p:nvPr/>
        </p:nvSpPr>
        <p:spPr>
          <a:xfrm>
            <a:off x="9048629" y="4157666"/>
            <a:ext cx="1569660" cy="369332"/>
          </a:xfrm>
          <a:prstGeom prst="rect">
            <a:avLst/>
          </a:prstGeom>
          <a:noFill/>
        </p:spPr>
        <p:txBody>
          <a:bodyPr wrap="none" rtlCol="0">
            <a:spAutoFit/>
          </a:bodyPr>
          <a:lstStyle/>
          <a:p>
            <a:r>
              <a:rPr kumimoji="1" lang="en-US" altLang="ja-JP" dirty="0">
                <a:latin typeface="Hiragino Kaku Gothic ProN W3" panose="020B0300000000000000" pitchFamily="34" charset="-128"/>
                <a:ea typeface="Hiragino Kaku Gothic ProN W3" panose="020B0300000000000000" pitchFamily="34" charset="-128"/>
              </a:rPr>
              <a:t>『</a:t>
            </a:r>
            <a:r>
              <a:rPr kumimoji="1" lang="ja-JP" altLang="en-US">
                <a:latin typeface="Hiragino Kaku Gothic ProN W3" panose="020B0300000000000000" pitchFamily="34" charset="-128"/>
                <a:ea typeface="Hiragino Kaku Gothic ProN W3" panose="020B0300000000000000" pitchFamily="34" charset="-128"/>
              </a:rPr>
              <a:t>有機触媒</a:t>
            </a:r>
            <a:r>
              <a:rPr kumimoji="1" lang="en-US" altLang="ja-JP" dirty="0">
                <a:latin typeface="Hiragino Kaku Gothic ProN W3" panose="020B0300000000000000" pitchFamily="34" charset="-128"/>
                <a:ea typeface="Hiragino Kaku Gothic ProN W3" panose="020B0300000000000000" pitchFamily="34" charset="-128"/>
              </a:rPr>
              <a:t>』</a:t>
            </a:r>
            <a:endParaRPr kumimoji="1" lang="ja-JP" altLang="en-US">
              <a:latin typeface="Hiragino Kaku Gothic ProN W3" panose="020B0300000000000000" pitchFamily="34" charset="-128"/>
              <a:ea typeface="Hiragino Kaku Gothic ProN W3" panose="020B0300000000000000" pitchFamily="34" charset="-128"/>
            </a:endParaRPr>
          </a:p>
        </p:txBody>
      </p:sp>
      <p:sp>
        <p:nvSpPr>
          <p:cNvPr id="14" name="テキスト ボックス 13">
            <a:extLst>
              <a:ext uri="{FF2B5EF4-FFF2-40B4-BE49-F238E27FC236}">
                <a16:creationId xmlns:a16="http://schemas.microsoft.com/office/drawing/2014/main" id="{9F353D53-7DB8-711E-82DF-D4DC5CC85990}"/>
              </a:ext>
            </a:extLst>
          </p:cNvPr>
          <p:cNvSpPr txBox="1"/>
          <p:nvPr/>
        </p:nvSpPr>
        <p:spPr>
          <a:xfrm>
            <a:off x="1951143" y="1999091"/>
            <a:ext cx="1188146" cy="369332"/>
          </a:xfrm>
          <a:prstGeom prst="rect">
            <a:avLst/>
          </a:prstGeom>
          <a:noFill/>
        </p:spPr>
        <p:txBody>
          <a:bodyPr wrap="none" rtlCol="0">
            <a:spAutoFit/>
          </a:bodyPr>
          <a:lstStyle/>
          <a:p>
            <a:r>
              <a:rPr kumimoji="1" lang="en-US" altLang="ja-JP" dirty="0">
                <a:latin typeface="Gill Sans MT" panose="020B0502020104020203" pitchFamily="34" charset="0"/>
                <a:ea typeface="Hiragino Kaku Gothic ProN W3" panose="020B0300000000000000" pitchFamily="34" charset="-128"/>
              </a:rPr>
              <a:t>RAFT</a:t>
            </a:r>
            <a:r>
              <a:rPr kumimoji="1" lang="ja-JP" altLang="en-US">
                <a:latin typeface="Hiragino Kaku Gothic ProN W3" panose="020B0300000000000000" pitchFamily="34" charset="-128"/>
                <a:ea typeface="Hiragino Kaku Gothic ProN W3" panose="020B0300000000000000" pitchFamily="34" charset="-128"/>
              </a:rPr>
              <a:t>重合</a:t>
            </a:r>
          </a:p>
        </p:txBody>
      </p:sp>
      <p:pic>
        <p:nvPicPr>
          <p:cNvPr id="4" name="オーディオ 3">
            <a:extLst>
              <a:ext uri="{FF2B5EF4-FFF2-40B4-BE49-F238E27FC236}">
                <a16:creationId xmlns:a16="http://schemas.microsoft.com/office/drawing/2014/main" id="{515B9B3C-126D-4C42-C219-DF69C67096C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039242335"/>
      </p:ext>
    </p:extLst>
  </p:cSld>
  <p:clrMapOvr>
    <a:masterClrMapping/>
  </p:clrMapOvr>
  <mc:AlternateContent xmlns:mc="http://schemas.openxmlformats.org/markup-compatibility/2006">
    <mc:Choice xmlns:p14="http://schemas.microsoft.com/office/powerpoint/2010/main" Requires="p14">
      <p:transition spd="slow" p14:dur="2000" advTm="56010"/>
    </mc:Choice>
    <mc:Fallback>
      <p:transition spd="slow" advTm="56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859" x="4762500" y="6540500"/>
          <p14:tracePt t="1890" x="4610100" y="6388100"/>
          <p14:tracePt t="1891" x="4070350" y="5816600"/>
          <p14:tracePt t="1901" x="3695700" y="5384800"/>
          <p14:tracePt t="1911" x="3346450" y="4940300"/>
          <p14:tracePt t="1920" x="3098800" y="4610100"/>
          <p14:tracePt t="1929" x="2857500" y="4273550"/>
          <p14:tracePt t="1939" x="2571750" y="3886200"/>
          <p14:tracePt t="1949" x="2444750" y="3733800"/>
          <p14:tracePt t="1959" x="2178050" y="3454400"/>
          <p14:tracePt t="1969" x="2025650" y="3321050"/>
          <p14:tracePt t="1979" x="1974850" y="3263900"/>
          <p14:tracePt t="1989" x="1885950" y="3162300"/>
          <p14:tracePt t="1999" x="1803400" y="3098800"/>
          <p14:tracePt t="2009" x="1752600" y="3067050"/>
          <p14:tracePt t="2019" x="1663700" y="3028950"/>
          <p14:tracePt t="2029" x="1498600" y="2971800"/>
          <p14:tracePt t="2039" x="1320800" y="2914650"/>
          <p14:tracePt t="2298" x="1346200" y="2940050"/>
          <p14:tracePt t="2309" x="1403350" y="2940050"/>
          <p14:tracePt t="2319" x="1416050" y="2940050"/>
          <p14:tracePt t="2329" x="1416050" y="2901950"/>
          <p14:tracePt t="3530" x="749300" y="12700"/>
          <p14:tracePt t="3541" x="749300" y="25400"/>
          <p14:tracePt t="3551" x="736600" y="57150"/>
          <p14:tracePt t="3559" x="723900" y="95250"/>
          <p14:tracePt t="3569" x="692150" y="139700"/>
          <p14:tracePt t="3579" x="654050" y="165100"/>
          <p14:tracePt t="3589" x="622300" y="196850"/>
          <p14:tracePt t="3599" x="622300" y="209550"/>
          <p14:tracePt t="3708" x="622300" y="196850"/>
          <p14:tracePt t="3738" x="622300" y="177800"/>
          <p14:tracePt t="3749" x="622300" y="152400"/>
          <p14:tracePt t="3788" x="666750" y="165100"/>
          <p14:tracePt t="3799" x="793750" y="209550"/>
          <p14:tracePt t="3809" x="984250" y="266700"/>
          <p14:tracePt t="3819" x="1028700" y="279400"/>
          <p14:tracePt t="3848" x="1016000" y="292100"/>
          <p14:tracePt t="3859" x="1016000" y="304800"/>
          <p14:tracePt t="3869" x="996950" y="317500"/>
          <p14:tracePt t="3879" x="1016000" y="317500"/>
          <p14:tracePt t="3889" x="1028700" y="330200"/>
          <p14:tracePt t="3899" x="1041400" y="374650"/>
          <p14:tracePt t="3909" x="1098550" y="419100"/>
          <p14:tracePt t="3919" x="1155700" y="457200"/>
          <p14:tracePt t="3929" x="1193800" y="488950"/>
          <p14:tracePt t="3939" x="1250950" y="527050"/>
          <p14:tracePt t="3949" x="1276350" y="552450"/>
          <p14:tracePt t="3959" x="1333500" y="584200"/>
          <p14:tracePt t="3969" x="1371600" y="596900"/>
          <p14:tracePt t="3979" x="1390650" y="609600"/>
          <p14:tracePt t="3989" x="1403350" y="622300"/>
          <p14:tracePt t="3999" x="1416050" y="622300"/>
          <p14:tracePt t="4009" x="1428750" y="622300"/>
          <p14:tracePt t="4108" x="1441450" y="641350"/>
          <p14:tracePt t="4119" x="1460500" y="641350"/>
          <p14:tracePt t="4148" x="1460500" y="654050"/>
          <p14:tracePt t="4178" x="1473200" y="654050"/>
          <p14:tracePt t="4189" x="1485900" y="654050"/>
          <p14:tracePt t="4199" x="1511300" y="666750"/>
          <p14:tracePt t="4209" x="1555750" y="666750"/>
          <p14:tracePt t="4219" x="1568450" y="666750"/>
          <p14:tracePt t="4229" x="1581150" y="666750"/>
          <p14:tracePt t="4258" x="1593850" y="666750"/>
          <p14:tracePt t="4278" x="1612900" y="666750"/>
          <p14:tracePt t="4289" x="1625600" y="666750"/>
          <p14:tracePt t="4299" x="1651000" y="666750"/>
          <p14:tracePt t="4309" x="1695450" y="666750"/>
          <p14:tracePt t="4319" x="1720850" y="666750"/>
          <p14:tracePt t="4328" x="1733550" y="666750"/>
          <p14:tracePt t="4348" x="1752600" y="679450"/>
          <p14:tracePt t="4408" x="1765300" y="679450"/>
          <p14:tracePt t="4428" x="1765300" y="666750"/>
          <p14:tracePt t="4538" x="1778000" y="666750"/>
          <p14:tracePt t="5556" x="1803400" y="666750"/>
          <p14:tracePt t="7678" x="1803400" y="654050"/>
          <p14:tracePt t="7918" x="1803400" y="641350"/>
          <p14:tracePt t="7929" x="1816100" y="641350"/>
          <p14:tracePt t="7958" x="1835150" y="641350"/>
          <p14:tracePt t="7988" x="1835150" y="622300"/>
          <p14:tracePt t="8018" x="1847850" y="622300"/>
          <p14:tracePt t="10398" x="1847850" y="641350"/>
          <p14:tracePt t="10409" x="1847850" y="666750"/>
          <p14:tracePt t="10419" x="1847850" y="692150"/>
          <p14:tracePt t="11440" x="6565900" y="3276600"/>
          <p14:tracePt t="11442" x="6540500" y="3263900"/>
          <p14:tracePt t="11451" x="6515100" y="3263900"/>
          <p14:tracePt t="11460" x="6457950" y="3251200"/>
          <p14:tracePt t="11469" x="6388100" y="3251200"/>
          <p14:tracePt t="11479" x="6318250" y="3232150"/>
          <p14:tracePt t="11489" x="6235700" y="3219450"/>
          <p14:tracePt t="11499" x="6203950" y="3219450"/>
          <p14:tracePt t="11509" x="6140450" y="3219450"/>
          <p14:tracePt t="11519" x="6096000" y="3219450"/>
          <p14:tracePt t="11529" x="6070600" y="3219450"/>
          <p14:tracePt t="11539" x="6026150" y="3219450"/>
          <p14:tracePt t="11549" x="5988050" y="3219450"/>
          <p14:tracePt t="11560" x="5943600" y="3206750"/>
          <p14:tracePt t="11569" x="5873750" y="3194050"/>
          <p14:tracePt t="11579" x="5803900" y="3181350"/>
          <p14:tracePt t="11589" x="5721350" y="3149600"/>
          <p14:tracePt t="11599" x="5651500" y="3136900"/>
          <p14:tracePt t="11609" x="5581650" y="3124200"/>
          <p14:tracePt t="11619" x="5511800" y="3098800"/>
          <p14:tracePt t="11629" x="5454650" y="3079750"/>
          <p14:tracePt t="11639" x="5403850" y="3054350"/>
          <p14:tracePt t="11649" x="5359400" y="3041650"/>
          <p14:tracePt t="11660" x="5321300" y="3028950"/>
          <p14:tracePt t="11670" x="5232400" y="2984500"/>
          <p14:tracePt t="11680" x="5137150" y="2940050"/>
          <p14:tracePt t="11690" x="5054600" y="2914650"/>
          <p14:tracePt t="11699" x="5010150" y="2901950"/>
          <p14:tracePt t="11709" x="4902200" y="2857500"/>
          <p14:tracePt t="11719" x="4787900" y="2806700"/>
          <p14:tracePt t="11730" x="4635500" y="2749550"/>
          <p14:tracePt t="11739" x="4502150" y="2692400"/>
          <p14:tracePt t="11749" x="4387850" y="2654300"/>
          <p14:tracePt t="11760" x="4121150" y="2565400"/>
          <p14:tracePt t="11769" x="3803650" y="2470150"/>
          <p14:tracePt t="11779" x="3581400" y="2432050"/>
          <p14:tracePt t="11790" x="3460750" y="2400300"/>
          <p14:tracePt t="11799" x="3403600" y="2400300"/>
          <p14:tracePt t="11810" x="3346450" y="2400300"/>
          <p14:tracePt t="11820" x="3302000" y="2400300"/>
          <p14:tracePt t="11830" x="3289300" y="2400300"/>
          <p14:tracePt t="11840" x="3276600" y="2400300"/>
          <p14:tracePt t="11878" x="3263900" y="2400300"/>
          <p14:tracePt t="11889" x="3251200" y="2400300"/>
          <p14:tracePt t="11899" x="3219450" y="2400300"/>
          <p14:tracePt t="11909" x="3194050" y="2400300"/>
          <p14:tracePt t="11928" x="3181350" y="2387600"/>
          <p14:tracePt t="11958" x="3168650" y="2387600"/>
          <p14:tracePt t="11978" x="3149600" y="2387600"/>
          <p14:tracePt t="11989" x="3136900" y="2387600"/>
          <p14:tracePt t="11999" x="3124200" y="2387600"/>
          <p14:tracePt t="12009" x="3098800" y="2387600"/>
          <p14:tracePt t="12019" x="3067050" y="2387600"/>
          <p14:tracePt t="12029" x="3016250" y="2387600"/>
          <p14:tracePt t="12039" x="2971800" y="2387600"/>
          <p14:tracePt t="12049" x="2946400" y="2374900"/>
          <p14:tracePt t="12059" x="2889250" y="2374900"/>
          <p14:tracePt t="12069" x="2832100" y="2374900"/>
          <p14:tracePt t="12079" x="2774950" y="2374900"/>
          <p14:tracePt t="12089" x="2724150" y="2374900"/>
          <p14:tracePt t="12099" x="2679700" y="2374900"/>
          <p14:tracePt t="12109" x="2635250" y="2374900"/>
          <p14:tracePt t="12119" x="2609850" y="2374900"/>
          <p14:tracePt t="12129" x="2584450" y="2374900"/>
          <p14:tracePt t="12139" x="2552700" y="2362200"/>
          <p14:tracePt t="12149" x="2540000" y="2362200"/>
          <p14:tracePt t="12158" x="2527300" y="2362200"/>
          <p14:tracePt t="12169" x="2514600" y="2362200"/>
          <p14:tracePt t="12179" x="2501900" y="2362200"/>
          <p14:tracePt t="12189" x="2482850" y="2362200"/>
          <p14:tracePt t="12199" x="2470150" y="2362200"/>
          <p14:tracePt t="12209" x="2457450" y="2362200"/>
          <p14:tracePt t="12219" x="2432050" y="2362200"/>
          <p14:tracePt t="12229" x="2387600" y="2362200"/>
          <p14:tracePt t="12239" x="2349500" y="2362200"/>
          <p14:tracePt t="12249" x="2305050" y="2362200"/>
          <p14:tracePt t="12259" x="2247900" y="2362200"/>
          <p14:tracePt t="12269" x="2197100" y="2362200"/>
          <p14:tracePt t="12278" x="2152650" y="2362200"/>
          <p14:tracePt t="12289" x="2127250" y="2362200"/>
          <p14:tracePt t="12299" x="2108200" y="2362200"/>
          <p14:tracePt t="12308" x="2082800" y="2374900"/>
          <p14:tracePt t="12328" x="2070100" y="2374900"/>
          <p14:tracePt t="12339" x="2038350" y="2374900"/>
          <p14:tracePt t="12349" x="2025650" y="2374900"/>
          <p14:tracePt t="12359" x="2000250" y="2374900"/>
          <p14:tracePt t="12369" x="1974850" y="2374900"/>
          <p14:tracePt t="12379" x="1930400" y="2374900"/>
          <p14:tracePt t="12389" x="1885950" y="2374900"/>
          <p14:tracePt t="12399" x="1860550" y="2374900"/>
          <p14:tracePt t="12409" x="1816100" y="2374900"/>
          <p14:tracePt t="12419" x="1778000" y="2362200"/>
          <p14:tracePt t="12429" x="1752600" y="2362200"/>
          <p14:tracePt t="12439" x="1720850" y="2362200"/>
          <p14:tracePt t="12449" x="1708150" y="2362200"/>
          <p14:tracePt t="12459" x="1695450" y="2362200"/>
          <p14:tracePt t="13478" x="1873250" y="749300"/>
          <p14:tracePt t="13479" x="1885950" y="749300"/>
          <p14:tracePt t="13491" x="1905000" y="749300"/>
          <p14:tracePt t="13558" x="1917700" y="749300"/>
          <p14:tracePt t="13578" x="1930400" y="749300"/>
          <p14:tracePt t="13598" x="1943100" y="749300"/>
          <p14:tracePt t="13609" x="1955800" y="736600"/>
          <p14:tracePt t="13638" x="1974850" y="736600"/>
          <p14:tracePt t="13658" x="1987550" y="736600"/>
          <p14:tracePt t="13669" x="1987550" y="723900"/>
          <p14:tracePt t="13679" x="2000250" y="704850"/>
          <p14:tracePt t="13689" x="2012950" y="692150"/>
          <p14:tracePt t="13699" x="2025650" y="692150"/>
          <p14:tracePt t="13709" x="2025650" y="679450"/>
          <p14:tracePt t="13719" x="2038350" y="679450"/>
          <p14:tracePt t="13748" x="2057400" y="679450"/>
          <p14:tracePt t="13759" x="2070100" y="679450"/>
          <p14:tracePt t="13768" x="2082800" y="679450"/>
          <p14:tracePt t="13779" x="2095500" y="679450"/>
          <p14:tracePt t="13789" x="2127250" y="692150"/>
          <p14:tracePt t="13799" x="2152650" y="692150"/>
          <p14:tracePt t="13809" x="2197100" y="704850"/>
          <p14:tracePt t="13819" x="2235200" y="723900"/>
          <p14:tracePt t="13829" x="2279650" y="736600"/>
          <p14:tracePt t="13839" x="2305050" y="749300"/>
          <p14:tracePt t="13849" x="2317750" y="762000"/>
          <p14:tracePt t="13859" x="2362200" y="774700"/>
          <p14:tracePt t="13869" x="2419350" y="806450"/>
          <p14:tracePt t="13879" x="2501900" y="844550"/>
          <p14:tracePt t="13889" x="2584450" y="889000"/>
          <p14:tracePt t="13899" x="2679700" y="927100"/>
          <p14:tracePt t="13909" x="2794000" y="996950"/>
          <p14:tracePt t="13919" x="2901950" y="1041400"/>
          <p14:tracePt t="13929" x="2997200" y="1066800"/>
          <p14:tracePt t="13939" x="3098800" y="1111250"/>
          <p14:tracePt t="13949" x="3098800" y="1123950"/>
          <p14:tracePt t="13959" x="3136900" y="1149350"/>
          <p14:tracePt t="13969" x="3149600" y="1168400"/>
          <p14:tracePt t="13979" x="3168650" y="1181100"/>
          <p14:tracePt t="13989" x="3181350" y="1181100"/>
          <p14:tracePt t="13999" x="3181350" y="1193800"/>
          <p14:tracePt t="14009" x="3181350" y="1206500"/>
          <p14:tracePt t="14019" x="3194050" y="1219200"/>
          <p14:tracePt t="14038" x="3194050" y="1238250"/>
          <p14:tracePt t="14068" x="3194050" y="1250950"/>
          <p14:tracePt t="14079" x="3194050" y="1263650"/>
          <p14:tracePt t="14089" x="3206750" y="1276350"/>
          <p14:tracePt t="14108" x="3206750" y="1289050"/>
          <p14:tracePt t="14119" x="3219450" y="1320800"/>
          <p14:tracePt t="14138" x="3219450" y="1333500"/>
          <p14:tracePt t="14158" x="3219450" y="1346200"/>
          <p14:tracePt t="14169" x="3206750" y="1371600"/>
          <p14:tracePt t="14179" x="3181350" y="1416050"/>
          <p14:tracePt t="14188" x="3149600" y="1460500"/>
          <p14:tracePt t="14199" x="3124200" y="1498600"/>
          <p14:tracePt t="14209" x="3098800" y="1524000"/>
          <p14:tracePt t="14219" x="3079750" y="1555750"/>
          <p14:tracePt t="14229" x="3079750" y="1568450"/>
          <p14:tracePt t="14239" x="3067050" y="1581150"/>
          <p14:tracePt t="14249" x="3054350" y="1593850"/>
          <p14:tracePt t="14259" x="3041650" y="1625600"/>
          <p14:tracePt t="14269" x="3016250" y="1682750"/>
          <p14:tracePt t="14279" x="2959100" y="1733550"/>
          <p14:tracePt t="14289" x="2889250" y="1835150"/>
          <p14:tracePt t="14299" x="2832100" y="1905000"/>
          <p14:tracePt t="14308" x="2762250" y="1987550"/>
          <p14:tracePt t="14319" x="2705100" y="2082800"/>
          <p14:tracePt t="14329" x="2679700" y="2120900"/>
          <p14:tracePt t="14339" x="2679700" y="2139950"/>
          <p14:tracePt t="14349" x="2679700" y="2152650"/>
          <p14:tracePt t="14359" x="2667000" y="2165350"/>
          <p14:tracePt t="14388" x="2667000" y="2178050"/>
          <p14:tracePt t="14408" x="2654300" y="2178050"/>
          <p14:tracePt t="14419" x="2654300" y="2190750"/>
          <p14:tracePt t="14429" x="2635250" y="2209800"/>
          <p14:tracePt t="14448" x="2622550" y="2222500"/>
          <p14:tracePt t="14459" x="2609850" y="2235200"/>
          <p14:tracePt t="14478" x="2609850" y="2247900"/>
          <p14:tracePt t="14489" x="2609850" y="2260600"/>
          <p14:tracePt t="14548" x="2609850" y="2279650"/>
          <p14:tracePt t="14559" x="2622550" y="2279650"/>
          <p14:tracePt t="15577" x="2774950" y="2330450"/>
          <p14:tracePt t="15688" x="2762250" y="2330450"/>
          <p14:tracePt t="15818" x="2774950" y="2343150"/>
          <p14:tracePt t="15838" x="2794000" y="2343150"/>
          <p14:tracePt t="15858" x="2806700" y="2343150"/>
          <p14:tracePt t="15928" x="2819400" y="2343150"/>
          <p14:tracePt t="15968" x="2832100" y="2343150"/>
          <p14:tracePt t="16028" x="2832100" y="2362200"/>
          <p14:tracePt t="16078" x="2844800" y="2362200"/>
          <p14:tracePt t="16158" x="2857500" y="2362200"/>
          <p14:tracePt t="16188" x="2876550" y="2362200"/>
          <p14:tracePt t="16208" x="2889250" y="2362200"/>
          <p14:tracePt t="16228" x="2901950" y="2362200"/>
          <p14:tracePt t="16239" x="2914650" y="2362200"/>
          <p14:tracePt t="16258" x="2927350" y="2362200"/>
          <p14:tracePt t="16269" x="2946400" y="2374900"/>
          <p14:tracePt t="16279" x="2959100" y="2374900"/>
          <p14:tracePt t="16289" x="2971800" y="2374900"/>
          <p14:tracePt t="16299" x="2984500" y="2374900"/>
          <p14:tracePt t="16309" x="3016250" y="2374900"/>
          <p14:tracePt t="16319" x="3028950" y="2362200"/>
          <p14:tracePt t="16329" x="3054350" y="2362200"/>
          <p14:tracePt t="16339" x="3067050" y="2362200"/>
          <p14:tracePt t="16349" x="3098800" y="2374900"/>
          <p14:tracePt t="16359" x="3124200" y="2374900"/>
          <p14:tracePt t="16369" x="3181350" y="2374900"/>
          <p14:tracePt t="16379" x="3219450" y="2387600"/>
          <p14:tracePt t="16389" x="3263900" y="2387600"/>
          <p14:tracePt t="16399" x="3302000" y="2400300"/>
          <p14:tracePt t="16409" x="3371850" y="2413000"/>
          <p14:tracePt t="16419" x="3429000" y="2413000"/>
          <p14:tracePt t="16429" x="3498850" y="2432050"/>
          <p14:tracePt t="16439" x="3556000" y="2444750"/>
          <p14:tracePt t="16449" x="3594100" y="2457450"/>
          <p14:tracePt t="16459" x="3676650" y="2470150"/>
          <p14:tracePt t="16469" x="3790950" y="2501900"/>
          <p14:tracePt t="16479" x="3898900" y="2527300"/>
          <p14:tracePt t="16489" x="3987800" y="2552700"/>
          <p14:tracePt t="16499" x="4095750" y="2565400"/>
          <p14:tracePt t="16509" x="4235450" y="2584450"/>
          <p14:tracePt t="16519" x="4375150" y="2597150"/>
          <p14:tracePt t="16529" x="4483100" y="2609850"/>
          <p14:tracePt t="16539" x="4552950" y="2609850"/>
          <p14:tracePt t="16549" x="4654550" y="2622550"/>
          <p14:tracePt t="16559" x="4775200" y="2635250"/>
          <p14:tracePt t="16569" x="4876800" y="2635250"/>
          <p14:tracePt t="16579" x="4959350" y="2635250"/>
          <p14:tracePt t="16589" x="5010150" y="2635250"/>
          <p14:tracePt t="16599" x="5054600" y="2635250"/>
          <p14:tracePt t="17619" x="5429250" y="2667000"/>
          <p14:tracePt t="18058" x="5441950" y="2667000"/>
          <p14:tracePt t="18088" x="5441950" y="2654300"/>
          <p14:tracePt t="18178" x="5454650" y="2654300"/>
          <p14:tracePt t="26148" x="5429250" y="2654300"/>
          <p14:tracePt t="26168" x="5384800" y="2654300"/>
          <p14:tracePt t="26179" x="5359400" y="2635250"/>
          <p14:tracePt t="26189" x="5334000" y="2635250"/>
          <p14:tracePt t="26199" x="5289550" y="2635250"/>
          <p14:tracePt t="26209" x="5251450" y="2635250"/>
          <p14:tracePt t="26219" x="5194300" y="2635250"/>
          <p14:tracePt t="26229" x="5149850" y="2622550"/>
          <p14:tracePt t="26239" x="5080000" y="2622550"/>
          <p14:tracePt t="26249" x="5054600" y="2622550"/>
          <p14:tracePt t="26258" x="4972050" y="2609850"/>
          <p14:tracePt t="26269" x="4876800" y="2597150"/>
          <p14:tracePt t="26279" x="4806950" y="2597150"/>
          <p14:tracePt t="26289" x="4737100" y="2584450"/>
          <p14:tracePt t="26299" x="4622800" y="2552700"/>
          <p14:tracePt t="26309" x="4527550" y="2540000"/>
          <p14:tracePt t="26319" x="4445000" y="2527300"/>
          <p14:tracePt t="26329" x="4305300" y="2482850"/>
          <p14:tracePt t="26339" x="4235450" y="2470150"/>
          <p14:tracePt t="26349" x="4108450" y="2444750"/>
          <p14:tracePt t="26359" x="4013200" y="2432050"/>
          <p14:tracePt t="26369" x="3956050" y="2413000"/>
          <p14:tracePt t="26379" x="3898900" y="2400300"/>
          <p14:tracePt t="26389" x="3860800" y="2400300"/>
          <p14:tracePt t="26399" x="3816350" y="2387600"/>
          <p14:tracePt t="26409" x="3803650" y="2387600"/>
          <p14:tracePt t="26419" x="3765550" y="2387600"/>
          <p14:tracePt t="26429" x="3733800" y="2387600"/>
          <p14:tracePt t="26439" x="3676650" y="2374900"/>
          <p14:tracePt t="26449" x="3638550" y="2374900"/>
          <p14:tracePt t="26459" x="3594100" y="2374900"/>
          <p14:tracePt t="26469" x="3556000" y="2362200"/>
          <p14:tracePt t="26479" x="3511550" y="2362200"/>
          <p14:tracePt t="26489" x="3486150" y="2362200"/>
          <p14:tracePt t="26508" x="3473450" y="2362200"/>
          <p14:tracePt t="26519" x="3460750" y="2343150"/>
          <p14:tracePt t="26558" x="3403600" y="2330450"/>
          <p14:tracePt t="26569" x="3333750" y="2305050"/>
          <p14:tracePt t="26579" x="3251200" y="2260600"/>
          <p14:tracePt t="26589" x="3219450" y="2247900"/>
          <p14:tracePt t="26599" x="3206750" y="2235200"/>
          <p14:tracePt t="26609" x="3194050" y="2235200"/>
          <p14:tracePt t="26619" x="3168650" y="2209800"/>
          <p14:tracePt t="26629" x="3149600" y="2190750"/>
          <p14:tracePt t="26639" x="3124200" y="2178050"/>
          <p14:tracePt t="26649" x="3111500" y="2152650"/>
          <p14:tracePt t="26659" x="3079750" y="2139950"/>
          <p14:tracePt t="26669" x="3067050" y="2108200"/>
          <p14:tracePt t="26679" x="3054350" y="2070100"/>
          <p14:tracePt t="26689" x="3041650" y="2012950"/>
          <p14:tracePt t="26699" x="3041650" y="1943100"/>
          <p14:tracePt t="26709" x="3041650" y="1860550"/>
          <p14:tracePt t="26719" x="3041650" y="1746250"/>
          <p14:tracePt t="26729" x="3054350" y="1638300"/>
          <p14:tracePt t="26739" x="3067050" y="1543050"/>
          <p14:tracePt t="26749" x="3079750" y="1460500"/>
          <p14:tracePt t="26759" x="3098800" y="1403350"/>
          <p14:tracePt t="26769" x="3111500" y="1358900"/>
          <p14:tracePt t="26779" x="3124200" y="1308100"/>
          <p14:tracePt t="26789" x="3168650" y="1250950"/>
          <p14:tracePt t="26799" x="3219450" y="1193800"/>
          <p14:tracePt t="26809" x="3263900" y="1149350"/>
          <p14:tracePt t="26818" x="3346450" y="1085850"/>
          <p14:tracePt t="26828" x="3429000" y="1041400"/>
          <p14:tracePt t="26839" x="3486150" y="996950"/>
          <p14:tracePt t="26849" x="3524250" y="984250"/>
          <p14:tracePt t="26859" x="3568700" y="958850"/>
          <p14:tracePt t="26869" x="3613150" y="946150"/>
          <p14:tracePt t="26879" x="3695700" y="901700"/>
          <p14:tracePt t="26889" x="3765550" y="889000"/>
          <p14:tracePt t="26899" x="3816350" y="863600"/>
          <p14:tracePt t="26909" x="3886200" y="844550"/>
          <p14:tracePt t="26919" x="3987800" y="831850"/>
          <p14:tracePt t="26929" x="4057650" y="819150"/>
          <p14:tracePt t="26939" x="4121150" y="819150"/>
          <p14:tracePt t="26949" x="4178300" y="819150"/>
          <p14:tracePt t="26959" x="4210050" y="819150"/>
          <p14:tracePt t="26969" x="4248150" y="831850"/>
          <p14:tracePt t="26979" x="4292600" y="844550"/>
          <p14:tracePt t="26989" x="4343400" y="863600"/>
          <p14:tracePt t="26999" x="4387850" y="876300"/>
          <p14:tracePt t="27009" x="4457700" y="889000"/>
          <p14:tracePt t="27019" x="4527550" y="914400"/>
          <p14:tracePt t="27029" x="4597400" y="946150"/>
          <p14:tracePt t="27039" x="4679950" y="971550"/>
          <p14:tracePt t="27049" x="4737100" y="996950"/>
          <p14:tracePt t="27059" x="4762500" y="1028700"/>
          <p14:tracePt t="27069" x="4806950" y="1066800"/>
          <p14:tracePt t="27079" x="4832350" y="1123950"/>
          <p14:tracePt t="27089" x="4876800" y="1193800"/>
          <p14:tracePt t="27099" x="4927600" y="1276350"/>
          <p14:tracePt t="27109" x="4940300" y="1320800"/>
          <p14:tracePt t="27119" x="4959350" y="1346200"/>
          <p14:tracePt t="27129" x="4972050" y="1371600"/>
          <p14:tracePt t="27139" x="4972050" y="1403350"/>
          <p14:tracePt t="27149" x="4972050" y="1428750"/>
          <p14:tracePt t="27168" x="4984750" y="1460500"/>
          <p14:tracePt t="27179" x="4984750" y="1485900"/>
          <p14:tracePt t="27189" x="4972050" y="1511300"/>
          <p14:tracePt t="27199" x="4959350" y="1555750"/>
          <p14:tracePt t="27209" x="4940300" y="1612900"/>
          <p14:tracePt t="28227" x="2597150" y="1136650"/>
          <p14:tracePt t="28245" x="2584450" y="1111250"/>
          <p14:tracePt t="28256" x="2571750" y="1098550"/>
          <p14:tracePt t="28259" x="2552700" y="1098550"/>
          <p14:tracePt t="28270" x="2552700" y="1085850"/>
          <p14:tracePt t="28338" x="2571750" y="1066800"/>
          <p14:tracePt t="28349" x="2584450" y="1066800"/>
          <p14:tracePt t="28359" x="2597150" y="1054100"/>
          <p14:tracePt t="28369" x="2609850" y="1041400"/>
          <p14:tracePt t="28379" x="2622550" y="1041400"/>
          <p14:tracePt t="28389" x="2635250" y="1028700"/>
          <p14:tracePt t="28399" x="2667000" y="1028700"/>
          <p14:tracePt t="28409" x="2692400" y="1028700"/>
          <p14:tracePt t="28419" x="2705100" y="1028700"/>
          <p14:tracePt t="28429" x="2724150" y="1028700"/>
          <p14:tracePt t="28439" x="2736850" y="1028700"/>
          <p14:tracePt t="28449" x="2749550" y="1028700"/>
          <p14:tracePt t="28459" x="2749550" y="1041400"/>
          <p14:tracePt t="28469" x="2762250" y="1041400"/>
          <p14:tracePt t="28488" x="2762250" y="1054100"/>
          <p14:tracePt t="28499" x="2774950" y="1066800"/>
          <p14:tracePt t="28509" x="2794000" y="1098550"/>
          <p14:tracePt t="28519" x="2806700" y="1111250"/>
          <p14:tracePt t="28529" x="2819400" y="1123950"/>
          <p14:tracePt t="28539" x="2832100" y="1149350"/>
          <p14:tracePt t="28549" x="2844800" y="1168400"/>
          <p14:tracePt t="28698" x="2844800" y="1123950"/>
          <p14:tracePt t="28709" x="2794000" y="1054100"/>
          <p14:tracePt t="28719" x="2679700" y="927100"/>
          <p14:tracePt t="28729" x="2571750" y="863600"/>
          <p14:tracePt t="28739" x="2527300" y="819150"/>
          <p14:tracePt t="28749" x="2514600" y="806450"/>
          <p14:tracePt t="28759" x="2482850" y="793750"/>
          <p14:tracePt t="28769" x="2482850" y="774700"/>
          <p14:tracePt t="28779" x="2457450" y="762000"/>
          <p14:tracePt t="28789" x="2444750" y="749300"/>
          <p14:tracePt t="28799" x="2444750" y="736600"/>
          <p14:tracePt t="28809" x="2432050" y="723900"/>
          <p14:tracePt t="28848" x="2432050" y="704850"/>
          <p14:tracePt t="28998" x="2432050" y="692150"/>
          <p14:tracePt t="29018" x="2444750" y="692150"/>
          <p14:tracePt t="29029" x="2470150" y="679450"/>
          <p14:tracePt t="29039" x="2514600" y="679450"/>
          <p14:tracePt t="29049" x="2584450" y="666750"/>
          <p14:tracePt t="29059" x="2622550" y="666750"/>
          <p14:tracePt t="29068" x="2635250" y="666750"/>
          <p14:tracePt t="29079" x="2692400" y="666750"/>
          <p14:tracePt t="29089" x="2736850" y="666750"/>
          <p14:tracePt t="29099" x="2749550" y="666750"/>
          <p14:tracePt t="29109" x="2774950" y="654050"/>
          <p14:tracePt t="29119" x="2806700" y="654050"/>
          <p14:tracePt t="29129" x="2819400" y="654050"/>
          <p14:tracePt t="29139" x="2844800" y="654050"/>
          <p14:tracePt t="29149" x="2889250" y="654050"/>
          <p14:tracePt t="29159" x="2914650" y="654050"/>
          <p14:tracePt t="29169" x="2927350" y="654050"/>
          <p14:tracePt t="29178" x="2946400" y="654050"/>
          <p14:tracePt t="29189" x="2959100" y="654050"/>
          <p14:tracePt t="29199" x="2984500" y="654050"/>
          <p14:tracePt t="29209" x="2997200" y="654050"/>
          <p14:tracePt t="29219" x="3028950" y="654050"/>
          <p14:tracePt t="29229" x="3041650" y="654050"/>
          <p14:tracePt t="29239" x="3067050" y="654050"/>
          <p14:tracePt t="29249" x="3079750" y="654050"/>
          <p14:tracePt t="30266" x="2222500" y="654050"/>
          <p14:tracePt t="30498" x="2222500" y="641350"/>
          <p14:tracePt t="30509" x="2209800" y="641350"/>
          <p14:tracePt t="30528" x="2222500" y="641350"/>
          <p14:tracePt t="30539" x="2222500" y="654050"/>
          <p14:tracePt t="30558" x="2209800" y="641350"/>
          <p14:tracePt t="30569" x="2197100" y="641350"/>
          <p14:tracePt t="30588" x="2178050" y="641350"/>
          <p14:tracePt t="30648" x="2178050" y="622300"/>
          <p14:tracePt t="30659" x="2165350" y="622300"/>
          <p14:tracePt t="30688" x="2165350" y="609600"/>
          <p14:tracePt t="30708" x="2152650" y="596900"/>
          <p14:tracePt t="30738" x="2139950" y="596900"/>
          <p14:tracePt t="30749" x="2139950" y="584200"/>
          <p14:tracePt t="30778" x="2139950" y="571500"/>
          <p14:tracePt t="30818" x="2139950" y="552450"/>
          <p14:tracePt t="30928" x="2127250" y="552450"/>
          <p14:tracePt t="30939" x="2127250" y="539750"/>
          <p14:tracePt t="30998" x="2108200" y="539750"/>
          <p14:tracePt t="31048" x="2108200" y="527050"/>
          <p14:tracePt t="31078" x="2095500" y="514350"/>
          <p14:tracePt t="31089" x="2095500" y="501650"/>
          <p14:tracePt t="31099" x="2082800" y="501650"/>
          <p14:tracePt t="31109" x="2082800" y="488950"/>
          <p14:tracePt t="31119" x="2070100" y="469900"/>
          <p14:tracePt t="31129" x="2070100" y="457200"/>
          <p14:tracePt t="31139" x="2057400" y="444500"/>
          <p14:tracePt t="31158" x="2057400" y="431800"/>
          <p14:tracePt t="31169" x="2038350" y="419100"/>
          <p14:tracePt t="31179" x="2038350" y="400050"/>
          <p14:tracePt t="31189" x="2038350" y="387350"/>
          <p14:tracePt t="31199" x="2038350" y="374650"/>
          <p14:tracePt t="31209" x="2038350" y="349250"/>
          <p14:tracePt t="31219" x="2057400" y="330200"/>
          <p14:tracePt t="31229" x="2057400" y="292100"/>
          <p14:tracePt t="31239" x="2070100" y="266700"/>
          <p14:tracePt t="31249" x="2082800" y="222250"/>
          <p14:tracePt t="31259" x="2095500" y="196850"/>
          <p14:tracePt t="31269" x="2095500" y="177800"/>
          <p14:tracePt t="31279" x="2095500" y="165100"/>
          <p14:tracePt t="31289" x="2108200" y="152400"/>
          <p14:tracePt t="32307" x="2857500" y="457200"/>
          <p14:tracePt t="32322" x="2857500" y="469900"/>
          <p14:tracePt t="32336" x="2876550" y="469900"/>
          <p14:tracePt t="32339" x="2876550" y="488950"/>
          <p14:tracePt t="32349" x="2876550" y="501650"/>
          <p14:tracePt t="32368" x="2889250" y="514350"/>
          <p14:tracePt t="32379" x="2901950" y="527050"/>
          <p14:tracePt t="32389" x="2914650" y="539750"/>
          <p14:tracePt t="32438" x="2914650" y="552450"/>
          <p14:tracePt t="32458" x="2914650" y="571500"/>
          <p14:tracePt t="32469" x="2914650" y="584200"/>
          <p14:tracePt t="32479" x="2927350" y="596900"/>
          <p14:tracePt t="32488" x="2946400" y="609600"/>
          <p14:tracePt t="32499" x="2946400" y="622300"/>
          <p14:tracePt t="32509" x="2959100" y="641350"/>
          <p14:tracePt t="32538" x="2959100" y="654050"/>
          <p14:tracePt t="32718" x="2946400" y="654050"/>
          <p14:tracePt t="32788" x="2927350" y="666750"/>
          <p14:tracePt t="32799" x="2914650" y="666750"/>
          <p14:tracePt t="32809" x="2889250" y="666750"/>
          <p14:tracePt t="32848" x="2832100" y="679450"/>
          <p14:tracePt t="32859" x="2762250" y="679450"/>
          <p14:tracePt t="32869" x="2692400" y="679450"/>
          <p14:tracePt t="32879" x="2654300" y="679450"/>
          <p14:tracePt t="32889" x="2597150" y="679450"/>
          <p14:tracePt t="32899" x="2552700" y="666750"/>
          <p14:tracePt t="32909" x="2527300" y="666750"/>
          <p14:tracePt t="32919" x="2514600" y="666750"/>
          <p14:tracePt t="32929" x="2501900" y="666750"/>
          <p14:tracePt t="33038" x="2482850" y="666750"/>
          <p14:tracePt t="33068" x="2470150" y="666750"/>
          <p14:tracePt t="33258" x="2482850" y="666750"/>
          <p14:tracePt t="33269" x="2501900" y="666750"/>
          <p14:tracePt t="33288" x="2527300" y="666750"/>
          <p14:tracePt t="33299" x="2552700" y="666750"/>
          <p14:tracePt t="33309" x="2584450" y="666750"/>
          <p14:tracePt t="33319" x="2609850" y="666750"/>
          <p14:tracePt t="33329" x="2622550" y="679450"/>
          <p14:tracePt t="34346" x="3524250" y="793750"/>
          <p14:tracePt t="34388" x="3511550" y="793750"/>
          <p14:tracePt t="34588" x="3524250" y="793750"/>
          <p14:tracePt t="34608" x="3543300" y="806450"/>
          <p14:tracePt t="34619" x="3556000" y="806450"/>
          <p14:tracePt t="34638" x="3568700" y="806450"/>
          <p14:tracePt t="34668" x="3581400" y="806450"/>
          <p14:tracePt t="34688" x="3594100" y="806450"/>
          <p14:tracePt t="34708" x="3613150" y="806450"/>
          <p14:tracePt t="34719" x="3625850" y="806450"/>
          <p14:tracePt t="34729" x="3663950" y="819150"/>
          <p14:tracePt t="34739" x="3676650" y="819150"/>
          <p14:tracePt t="34749" x="3733800" y="831850"/>
          <p14:tracePt t="34759" x="3746500" y="831850"/>
          <p14:tracePt t="34769" x="3765550" y="844550"/>
          <p14:tracePt t="34788" x="3746500" y="844550"/>
          <p14:tracePt t="34799" x="3708400" y="844550"/>
          <p14:tracePt t="35188" x="3721100" y="876300"/>
          <p14:tracePt t="35199" x="3733800" y="876300"/>
          <p14:tracePt t="35268" x="3733800" y="889000"/>
          <p14:tracePt t="35318" x="3733800" y="876300"/>
          <p14:tracePt t="35368" x="3746500" y="876300"/>
          <p14:tracePt t="35379" x="3765550" y="889000"/>
          <p14:tracePt t="35389" x="3803650" y="889000"/>
          <p14:tracePt t="35399" x="3816350" y="889000"/>
          <p14:tracePt t="35409" x="3835400" y="901700"/>
          <p14:tracePt t="36427" x="4413250" y="2971800"/>
          <p14:tracePt t="36456" x="4413250" y="2959100"/>
          <p14:tracePt t="36469" x="4413250" y="2940050"/>
          <p14:tracePt t="36508" x="4400550" y="2927350"/>
          <p14:tracePt t="36568" x="4413250" y="2927350"/>
          <p14:tracePt t="36598" x="4400550" y="2927350"/>
          <p14:tracePt t="36618" x="4375150" y="2940050"/>
          <p14:tracePt t="36629" x="4343400" y="2971800"/>
          <p14:tracePt t="36639" x="4318000" y="2997200"/>
          <p14:tracePt t="36649" x="4292600" y="3028950"/>
          <p14:tracePt t="36659" x="4235450" y="3098800"/>
          <p14:tracePt t="36669" x="4191000" y="3149600"/>
          <p14:tracePt t="36679" x="4178300" y="3206750"/>
          <p14:tracePt t="36689" x="4140200" y="3302000"/>
          <p14:tracePt t="36699" x="4121150" y="3403600"/>
          <p14:tracePt t="36709" x="4121150" y="3473450"/>
          <p14:tracePt t="36719" x="4140200" y="3498850"/>
          <p14:tracePt t="36729" x="4140200" y="3524250"/>
          <p14:tracePt t="36739" x="4152900" y="3536950"/>
          <p14:tracePt t="36798" x="4165600" y="3536950"/>
          <p14:tracePt t="36809" x="4178300" y="3524250"/>
          <p14:tracePt t="36819" x="4191000" y="3511550"/>
          <p14:tracePt t="36858" x="4191000" y="3498850"/>
          <p14:tracePt t="37088" x="4191000" y="3486150"/>
          <p14:tracePt t="37099" x="4210050" y="3486150"/>
          <p14:tracePt t="37128" x="4222750" y="3486150"/>
          <p14:tracePt t="37148" x="4235450" y="3486150"/>
          <p14:tracePt t="37159" x="4279900" y="3486150"/>
          <p14:tracePt t="37169" x="4343400" y="3486150"/>
          <p14:tracePt t="37179" x="4502150" y="3524250"/>
          <p14:tracePt t="37189" x="4705350" y="3568700"/>
          <p14:tracePt t="37199" x="4940300" y="3651250"/>
          <p14:tracePt t="37208" x="5137150" y="3708400"/>
          <p14:tracePt t="37219" x="5251450" y="3746500"/>
          <p14:tracePt t="37229" x="5441950" y="3829050"/>
          <p14:tracePt t="37239" x="5594350" y="3917950"/>
          <p14:tracePt t="37249" x="5778500" y="4000500"/>
          <p14:tracePt t="37259" x="5918200" y="4095750"/>
          <p14:tracePt t="37269" x="6121400" y="4222750"/>
          <p14:tracePt t="37279" x="6400800" y="4375150"/>
          <p14:tracePt t="37289" x="6692900" y="4527550"/>
          <p14:tracePt t="37299" x="6997700" y="4679950"/>
          <p14:tracePt t="37309" x="7277100" y="4787900"/>
          <p14:tracePt t="37319" x="7334250" y="4819650"/>
          <p14:tracePt t="37329" x="7499350" y="4870450"/>
          <p14:tracePt t="37339" x="7594600" y="4902200"/>
          <p14:tracePt t="37349" x="7639050" y="4902200"/>
          <p14:tracePt t="37359" x="7651750" y="4902200"/>
          <p14:tracePt t="37608" x="7594600" y="4940300"/>
          <p14:tracePt t="37619" x="7581900" y="4953000"/>
          <p14:tracePt t="37629" x="7556500" y="4972050"/>
          <p14:tracePt t="37639" x="7524750" y="5010150"/>
          <p14:tracePt t="38657" x="8680450" y="3638550"/>
          <p14:tracePt t="38664" x="8731250" y="3663950"/>
          <p14:tracePt t="38672" x="8820150" y="3695700"/>
          <p14:tracePt t="38686" x="8870950" y="3708400"/>
          <p14:tracePt t="38689" x="8902700" y="3721100"/>
          <p14:tracePt t="38699" x="8915400" y="3721100"/>
          <p14:tracePt t="38709" x="8928100" y="3721100"/>
          <p14:tracePt t="38738" x="8940800" y="3733800"/>
          <p14:tracePt t="38749" x="8953500" y="3746500"/>
          <p14:tracePt t="38759" x="8972550" y="3759200"/>
          <p14:tracePt t="38769" x="9010650" y="3803650"/>
          <p14:tracePt t="38779" x="9055100" y="3816350"/>
          <p14:tracePt t="38789" x="9067800" y="3829050"/>
          <p14:tracePt t="38799" x="9093200" y="3848100"/>
          <p14:tracePt t="38809" x="9124950" y="3860800"/>
          <p14:tracePt t="38819" x="9150350" y="3886200"/>
          <p14:tracePt t="38829" x="9175750" y="3898900"/>
          <p14:tracePt t="38839" x="9220200" y="3930650"/>
          <p14:tracePt t="38849" x="9245600" y="3956050"/>
          <p14:tracePt t="38859" x="9302750" y="3981450"/>
          <p14:tracePt t="38869" x="9315450" y="4000500"/>
          <p14:tracePt t="38879" x="9347200" y="4000500"/>
          <p14:tracePt t="38889" x="9347200" y="4013200"/>
          <p14:tracePt t="38899" x="9347200" y="4025900"/>
          <p14:tracePt t="38909" x="9334500" y="4038600"/>
          <p14:tracePt t="38919" x="9302750" y="4083050"/>
          <p14:tracePt t="38929" x="9277350" y="4121150"/>
          <p14:tracePt t="38939" x="9207500" y="4203700"/>
          <p14:tracePt t="38949" x="9163050" y="4248150"/>
          <p14:tracePt t="38959" x="9137650" y="4292600"/>
          <p14:tracePt t="38969" x="9124950" y="4330700"/>
          <p14:tracePt t="38979" x="9124950" y="4343400"/>
          <p14:tracePt t="38989" x="9112250" y="4375150"/>
          <p14:tracePt t="38999" x="9112250" y="4400550"/>
          <p14:tracePt t="39009" x="9112250" y="4413250"/>
          <p14:tracePt t="39019" x="9093200" y="4457700"/>
          <p14:tracePt t="39029" x="9093200" y="4495800"/>
          <p14:tracePt t="39039" x="9080500" y="4552950"/>
          <p14:tracePt t="39049" x="9067800" y="4578350"/>
          <p14:tracePt t="39059" x="9067800" y="4610100"/>
          <p14:tracePt t="39068" x="9067800" y="4635500"/>
          <p14:tracePt t="39079" x="9067800" y="4648200"/>
          <p14:tracePt t="39089" x="9067800" y="4667250"/>
          <p14:tracePt t="39118" x="9055100" y="4679950"/>
          <p14:tracePt t="39129" x="9055100" y="4692650"/>
          <p14:tracePt t="39139" x="8997950" y="4737100"/>
          <p14:tracePt t="39149" x="8972550" y="4762500"/>
          <p14:tracePt t="39159" x="8940800" y="4787900"/>
          <p14:tracePt t="39169" x="8928100" y="4800600"/>
          <p14:tracePt t="39238" x="8928100" y="4819650"/>
          <p14:tracePt t="39249" x="8915400" y="4819650"/>
          <p14:tracePt t="39259" x="8902700" y="4819650"/>
          <p14:tracePt t="39268" x="8902700" y="4832350"/>
          <p14:tracePt t="39279" x="8890000" y="4832350"/>
          <p14:tracePt t="39318" x="8915400" y="4832350"/>
          <p14:tracePt t="39329" x="8953500" y="4819650"/>
          <p14:tracePt t="39339" x="8985250" y="4819650"/>
          <p14:tracePt t="39349" x="9010650" y="4800600"/>
          <p14:tracePt t="39359" x="9042400" y="4800600"/>
          <p14:tracePt t="39369" x="9067800" y="4800600"/>
          <p14:tracePt t="39378" x="9093200" y="4787900"/>
          <p14:tracePt t="39389" x="9137650" y="4787900"/>
          <p14:tracePt t="39399" x="9150350" y="4787900"/>
          <p14:tracePt t="39409" x="9175750" y="4787900"/>
          <p14:tracePt t="39419" x="9220200" y="4775200"/>
          <p14:tracePt t="39429" x="9245600" y="4775200"/>
          <p14:tracePt t="39439" x="9277350" y="4762500"/>
          <p14:tracePt t="39449" x="9290050" y="4762500"/>
          <p14:tracePt t="39459" x="9315450" y="4762500"/>
          <p14:tracePt t="39469" x="9334500" y="4749800"/>
          <p14:tracePt t="39488" x="9347200" y="4749800"/>
          <p14:tracePt t="39499" x="9359900" y="4749800"/>
          <p14:tracePt t="39509" x="9372600" y="4749800"/>
          <p14:tracePt t="39519" x="9398000" y="4749800"/>
          <p14:tracePt t="39529" x="9417050" y="4737100"/>
          <p14:tracePt t="39539" x="9429750" y="4737100"/>
          <p14:tracePt t="39558" x="9429750" y="4718050"/>
          <p14:tracePt t="39618" x="9442450" y="4718050"/>
          <p14:tracePt t="39648" x="9455150" y="4718050"/>
          <p14:tracePt t="39659" x="9455150" y="4705350"/>
          <p14:tracePt t="39738" x="9467850" y="4705350"/>
          <p14:tracePt t="39778" x="9486900" y="4705350"/>
          <p14:tracePt t="40797" x="9486900" y="4889500"/>
          <p14:tracePt t="40800" x="9467850" y="4902200"/>
          <p14:tracePt t="40812" x="9455150" y="4902200"/>
          <p14:tracePt t="40820" x="9429750" y="4914900"/>
          <p14:tracePt t="40830" x="9417050" y="4927600"/>
          <p14:tracePt t="40840" x="9372600" y="4940300"/>
          <p14:tracePt t="40850" x="9359900" y="4953000"/>
          <p14:tracePt t="40859" x="9347200" y="4953000"/>
          <p14:tracePt t="40869" x="9334500" y="4953000"/>
          <p14:tracePt t="40898" x="9315450" y="4953000"/>
          <p14:tracePt t="40918" x="9302750" y="4953000"/>
          <p14:tracePt t="40929" x="9290050" y="4953000"/>
          <p14:tracePt t="40948" x="9245600" y="4972050"/>
          <p14:tracePt t="40959" x="9220200" y="4972050"/>
          <p14:tracePt t="40969" x="9194800" y="4984750"/>
          <p14:tracePt t="40979" x="9163050" y="4984750"/>
          <p14:tracePt t="40989" x="9150350" y="4984750"/>
          <p14:tracePt t="40999" x="9124950" y="4997450"/>
          <p14:tracePt t="41009" x="9112250" y="4997450"/>
          <p14:tracePt t="41019" x="9093200" y="4997450"/>
          <p14:tracePt t="41029" x="9080500" y="4997450"/>
          <p14:tracePt t="41039" x="9067800" y="5010150"/>
          <p14:tracePt t="41049" x="9042400" y="5010150"/>
          <p14:tracePt t="41059" x="9023350" y="5010150"/>
          <p14:tracePt t="41078" x="9010650" y="5010150"/>
          <p14:tracePt t="41089" x="8997950" y="5010150"/>
          <p14:tracePt t="41099" x="8985250" y="5010150"/>
          <p14:tracePt t="41109" x="8953500" y="5010150"/>
          <p14:tracePt t="41119" x="8928100" y="5010150"/>
          <p14:tracePt t="41129" x="8902700" y="5010150"/>
          <p14:tracePt t="41139" x="8858250" y="5022850"/>
          <p14:tracePt t="41149" x="8820150" y="5022850"/>
          <p14:tracePt t="41159" x="8775700" y="5022850"/>
          <p14:tracePt t="41169" x="8731250" y="5041900"/>
          <p14:tracePt t="41179" x="8718550" y="5041900"/>
          <p14:tracePt t="41189" x="8680450" y="5054600"/>
          <p14:tracePt t="41199" x="8648700" y="5067300"/>
          <p14:tracePt t="41218" x="8623300" y="5067300"/>
          <p14:tracePt t="41298" x="8610600" y="5067300"/>
          <p14:tracePt t="41328" x="8597900" y="5080000"/>
          <p14:tracePt t="41339" x="8578850" y="5080000"/>
          <p14:tracePt t="41349" x="8566150" y="5080000"/>
          <p14:tracePt t="41359" x="8553450" y="5080000"/>
          <p14:tracePt t="41369" x="8528050" y="5080000"/>
          <p14:tracePt t="41379" x="8515350" y="5080000"/>
          <p14:tracePt t="41389" x="8470900" y="5092700"/>
          <p14:tracePt t="41399" x="8401050" y="5111750"/>
          <p14:tracePt t="41409" x="8331200" y="5111750"/>
          <p14:tracePt t="41419" x="8261350" y="5124450"/>
          <p14:tracePt t="41429" x="8153400" y="5137150"/>
          <p14:tracePt t="41439" x="7969250" y="5162550"/>
          <p14:tracePt t="41449" x="7747000" y="5207000"/>
          <p14:tracePt t="41459" x="7499350" y="5232400"/>
          <p14:tracePt t="41469" x="7232650" y="5264150"/>
          <p14:tracePt t="41479" x="7029450" y="5276850"/>
          <p14:tracePt t="41489" x="6788150" y="5289550"/>
          <p14:tracePt t="41499" x="6527800" y="5289550"/>
          <p14:tracePt t="41509" x="6330950" y="5302250"/>
          <p14:tracePt t="41519" x="6178550" y="5302250"/>
          <p14:tracePt t="41529" x="6108700" y="5302250"/>
          <p14:tracePt t="41539" x="5969000" y="5302250"/>
          <p14:tracePt t="41549" x="5918200" y="5302250"/>
          <p14:tracePt t="41559" x="5861050" y="5302250"/>
          <p14:tracePt t="41569" x="5816600" y="5314950"/>
          <p14:tracePt t="41579" x="5746750" y="5314950"/>
          <p14:tracePt t="41589" x="5664200" y="5334000"/>
          <p14:tracePt t="41599" x="5568950" y="5359400"/>
          <p14:tracePt t="41609" x="5473700" y="5372100"/>
          <p14:tracePt t="41619" x="5384800" y="5384800"/>
          <p14:tracePt t="41629" x="5346700" y="5397500"/>
          <p14:tracePt t="41639" x="5264150" y="5416550"/>
          <p14:tracePt t="41649" x="5194300" y="5429250"/>
          <p14:tracePt t="41659" x="5137150" y="5441950"/>
          <p14:tracePt t="41669" x="5099050" y="5441950"/>
          <p14:tracePt t="41679" x="5054600" y="5454650"/>
          <p14:tracePt t="41689" x="5010150" y="5467350"/>
          <p14:tracePt t="41699" x="4972050" y="5467350"/>
          <p14:tracePt t="41709" x="4940300" y="5486400"/>
          <p14:tracePt t="41719" x="4914900" y="5486400"/>
          <p14:tracePt t="41729" x="4876800" y="5486400"/>
          <p14:tracePt t="41739" x="4857750" y="5499100"/>
          <p14:tracePt t="41749" x="4832350" y="5499100"/>
          <p14:tracePt t="41759" x="4819650" y="5499100"/>
          <p14:tracePt t="41769" x="4806950" y="5499100"/>
          <p14:tracePt t="41779" x="4749800" y="5499100"/>
          <p14:tracePt t="41789" x="4654550" y="5486400"/>
          <p14:tracePt t="41799" x="4514850" y="5454650"/>
          <p14:tracePt t="41809" x="4362450" y="5441950"/>
          <p14:tracePt t="42827" x="933450" y="4343400"/>
          <p14:tracePt t="42835" x="914400" y="4343400"/>
          <p14:tracePt t="42841" x="901700" y="4330700"/>
          <p14:tracePt t="42856" x="863600" y="4318000"/>
          <p14:tracePt t="42859" x="831850" y="4305300"/>
          <p14:tracePt t="42869" x="762000" y="4292600"/>
          <p14:tracePt t="42879" x="692150" y="4260850"/>
          <p14:tracePt t="42889" x="609600" y="4248150"/>
          <p14:tracePt t="42898" x="539750" y="4222750"/>
          <p14:tracePt t="42909" x="501650" y="4203700"/>
          <p14:tracePt t="42919" x="431800" y="4165600"/>
          <p14:tracePt t="42929" x="387350" y="4152900"/>
          <p14:tracePt t="42939" x="374650" y="4152900"/>
          <p14:tracePt t="42949" x="374650" y="4133850"/>
          <p14:tracePt t="42958" x="361950" y="4133850"/>
          <p14:tracePt t="42978" x="349250" y="4133850"/>
          <p14:tracePt t="42989" x="330200" y="4133850"/>
          <p14:tracePt t="42999" x="317500" y="4133850"/>
          <p14:tracePt t="43108" x="330200" y="4133850"/>
          <p14:tracePt t="43119" x="361950" y="4152900"/>
          <p14:tracePt t="43129" x="400050" y="4165600"/>
          <p14:tracePt t="43139" x="457200" y="4178300"/>
          <p14:tracePt t="43149" x="501650" y="4191000"/>
          <p14:tracePt t="43159" x="539750" y="4191000"/>
          <p14:tracePt t="43168" x="584200" y="4191000"/>
          <p14:tracePt t="43179" x="609600" y="4191000"/>
          <p14:tracePt t="43189" x="622300" y="4191000"/>
          <p14:tracePt t="43199" x="666750" y="4203700"/>
          <p14:tracePt t="43208" x="723900" y="4203700"/>
          <p14:tracePt t="43219" x="806450" y="4235450"/>
          <p14:tracePt t="43229" x="901700" y="4273550"/>
          <p14:tracePt t="43239" x="1016000" y="4318000"/>
          <p14:tracePt t="43249" x="1085850" y="4343400"/>
          <p14:tracePt t="43259" x="1111250" y="4356100"/>
          <p14:tracePt t="43269" x="1136650" y="4375150"/>
          <p14:tracePt t="43279" x="1168400" y="4387850"/>
          <p14:tracePt t="43289" x="1193800" y="4400550"/>
          <p14:tracePt t="43318" x="1250950" y="4400550"/>
          <p14:tracePt t="43329" x="1403350" y="4413250"/>
          <p14:tracePt t="43339" x="1441450" y="4413250"/>
          <p14:tracePt t="43349" x="1473200" y="4413250"/>
          <p14:tracePt t="43359" x="1498600" y="4425950"/>
          <p14:tracePt t="43369" x="1511300" y="4425950"/>
          <p14:tracePt t="43388" x="1530350" y="4425950"/>
          <p14:tracePt t="43408" x="1543050" y="4425950"/>
          <p14:tracePt t="43419" x="1555750" y="4425950"/>
          <p14:tracePt t="43429" x="1581150" y="4425950"/>
          <p14:tracePt t="43439" x="1593850" y="4425950"/>
          <p14:tracePt t="43449" x="1612900" y="4425950"/>
          <p14:tracePt t="43459" x="1625600" y="4425950"/>
          <p14:tracePt t="43469" x="1638300" y="4425950"/>
          <p14:tracePt t="43478" x="1663700" y="4425950"/>
          <p14:tracePt t="43489" x="1695450" y="4425950"/>
          <p14:tracePt t="43499" x="1708150" y="4445000"/>
          <p14:tracePt t="43509" x="1752600" y="4457700"/>
          <p14:tracePt t="43519" x="1803400" y="4470400"/>
          <p14:tracePt t="43529" x="1860550" y="4470400"/>
          <p14:tracePt t="43539" x="1943100" y="4483100"/>
          <p14:tracePt t="43549" x="1987550" y="4495800"/>
          <p14:tracePt t="43559" x="2012950" y="4495800"/>
          <p14:tracePt t="43569" x="2025650" y="4495800"/>
          <p14:tracePt t="43628" x="2038350" y="4495800"/>
          <p14:tracePt t="43639" x="2082800" y="4514850"/>
          <p14:tracePt t="43648" x="2108200" y="4527550"/>
          <p14:tracePt t="43659" x="2152650" y="4527550"/>
          <p14:tracePt t="43669" x="2178050" y="4540250"/>
          <p14:tracePt t="43679" x="2197100" y="4540250"/>
          <p14:tracePt t="43728" x="2178050" y="4552950"/>
          <p14:tracePt t="43828" x="2165350" y="4540250"/>
          <p14:tracePt t="43868" x="2178050" y="4540250"/>
          <p14:tracePt t="43908" x="2197100" y="4540250"/>
          <p14:tracePt t="43919" x="2197100" y="4527550"/>
          <p14:tracePt t="43948" x="2197100" y="4514850"/>
          <p14:tracePt t="44969" x="2279650" y="4375150"/>
          <p14:tracePt t="45068" x="2292350" y="4375150"/>
          <p14:tracePt t="45118" x="2292350" y="4356100"/>
          <p14:tracePt t="45129" x="2305050" y="4356100"/>
          <p14:tracePt t="45628" x="2279650" y="4375150"/>
          <p14:tracePt t="45639" x="2260600" y="4375150"/>
          <p14:tracePt t="48138" x="2279650" y="4387850"/>
          <p14:tracePt t="48158" x="2292350" y="4387850"/>
          <p14:tracePt t="48238" x="2305050" y="4387850"/>
          <p14:tracePt t="48258" x="2305050" y="4400550"/>
          <p14:tracePt t="48269" x="2317750" y="4400550"/>
          <p14:tracePt t="48288" x="2330450" y="4400550"/>
          <p14:tracePt t="48299" x="2349500" y="4400550"/>
          <p14:tracePt t="48318" x="2362200" y="4400550"/>
          <p14:tracePt t="48338" x="2374900" y="4400550"/>
          <p14:tracePt t="48349" x="2400300" y="4400550"/>
          <p14:tracePt t="48359" x="2432050" y="4413250"/>
          <p14:tracePt t="48369" x="2457450" y="4413250"/>
          <p14:tracePt t="48379" x="2501900" y="4425950"/>
          <p14:tracePt t="48389" x="2514600" y="4445000"/>
          <p14:tracePt t="48399" x="2540000" y="4457700"/>
          <p14:tracePt t="48658" x="2540000" y="4470400"/>
          <p14:tracePt t="48748" x="2552700" y="4483100"/>
          <p14:tracePt t="48768" x="2552700" y="4495800"/>
          <p14:tracePt t="48779" x="2571750" y="4514850"/>
          <p14:tracePt t="48789" x="2571750" y="4527550"/>
          <p14:tracePt t="48799" x="2584450" y="4552950"/>
          <p14:tracePt t="48809" x="2597150" y="4565650"/>
          <p14:tracePt t="48819" x="2609850" y="4578350"/>
          <p14:tracePt t="48829" x="2622550" y="4610100"/>
          <p14:tracePt t="48848" x="2635250" y="4648200"/>
          <p14:tracePt t="48859" x="2654300" y="4692650"/>
          <p14:tracePt t="48869" x="2679700" y="4749800"/>
          <p14:tracePt t="48879" x="2705100" y="4819650"/>
          <p14:tracePt t="48889" x="2749550" y="4889500"/>
          <p14:tracePt t="48899" x="2819400" y="5010150"/>
          <p14:tracePt t="48909" x="2901950" y="5162550"/>
          <p14:tracePt t="48919" x="3016250" y="5314950"/>
          <p14:tracePt t="48929" x="3124200" y="5454650"/>
          <p14:tracePt t="48939" x="3181350" y="5511800"/>
          <p14:tracePt t="48949" x="3238500" y="5581650"/>
          <p14:tracePt t="48959" x="3276600" y="5638800"/>
          <p14:tracePt t="48969" x="3302000" y="5689600"/>
          <p14:tracePt t="48979" x="3333750" y="5734050"/>
          <p14:tracePt t="48989" x="3346450" y="5772150"/>
          <p14:tracePt t="48999" x="3371850" y="5842000"/>
          <p14:tracePt t="49009" x="3403600" y="5886450"/>
          <p14:tracePt t="49019" x="3429000" y="5943600"/>
          <p14:tracePt t="49029" x="3473450" y="5981700"/>
          <p14:tracePt t="49039" x="3511550" y="6013450"/>
          <p14:tracePt t="49049" x="3594100" y="6051550"/>
          <p14:tracePt t="49059" x="3676650" y="6083300"/>
          <p14:tracePt t="49069" x="3746500" y="6108700"/>
          <p14:tracePt t="49079" x="3790950" y="6121400"/>
          <p14:tracePt t="49089" x="3835400" y="6121400"/>
          <p14:tracePt t="49099" x="3860800" y="6134100"/>
          <p14:tracePt t="49109" x="3886200" y="6153150"/>
          <p14:tracePt t="49119" x="3898900" y="6153150"/>
          <p14:tracePt t="49129" x="3917950" y="6153150"/>
          <p14:tracePt t="49139" x="3930650" y="6165850"/>
          <p14:tracePt t="49168" x="3943350" y="6165850"/>
          <p14:tracePt t="49198" x="3956050" y="6165850"/>
          <p14:tracePt t="49228" x="3968750" y="6165850"/>
          <p14:tracePt t="49239" x="4000500" y="6165850"/>
          <p14:tracePt t="50259" x="5067300" y="5981700"/>
          <p14:tracePt t="50271" x="5067300" y="5969000"/>
          <p14:tracePt t="50448" x="5080000" y="5969000"/>
          <p14:tracePt t="50459" x="5099050" y="5969000"/>
          <p14:tracePt t="50478" x="5124450" y="5969000"/>
          <p14:tracePt t="50489" x="5137150" y="5969000"/>
          <p14:tracePt t="50499" x="5162550" y="5981700"/>
          <p14:tracePt t="50538" x="5162550" y="6013450"/>
          <p14:tracePt t="50549" x="5124450" y="6051550"/>
          <p14:tracePt t="50559" x="5099050" y="6108700"/>
          <p14:tracePt t="50569" x="5067300" y="6153150"/>
          <p14:tracePt t="50579" x="5041900" y="6191250"/>
          <p14:tracePt t="50589" x="5029200" y="6203950"/>
          <p14:tracePt t="50599" x="5010150" y="6216650"/>
          <p14:tracePt t="50609" x="4997450" y="6235700"/>
          <p14:tracePt t="50619" x="4984750" y="6248400"/>
          <p14:tracePt t="50629" x="4972050" y="6261100"/>
          <p14:tracePt t="50639" x="4940300" y="6273800"/>
          <p14:tracePt t="50678" x="4876800" y="6318250"/>
          <p14:tracePt t="50689" x="4832350" y="6343650"/>
          <p14:tracePt t="50699" x="4787900" y="6356350"/>
          <p14:tracePt t="50709" x="4775200" y="6356350"/>
          <p14:tracePt t="50719" x="4762500" y="6356350"/>
          <p14:tracePt t="50729" x="4749800" y="6356350"/>
          <p14:tracePt t="50748" x="4737100" y="6369050"/>
          <p14:tracePt t="50778" x="4724400" y="6369050"/>
          <p14:tracePt t="50798" x="4705350" y="6369050"/>
          <p14:tracePt t="50818" x="4692650" y="6369050"/>
          <p14:tracePt t="50868" x="4679950" y="6369050"/>
          <p14:tracePt t="50879" x="4667250" y="6369050"/>
          <p14:tracePt t="50889" x="4654550" y="6369050"/>
          <p14:tracePt t="50899" x="4622800" y="6369050"/>
          <p14:tracePt t="50909" x="4610100" y="6388100"/>
          <p14:tracePt t="50938" x="4622800" y="6388100"/>
          <p14:tracePt t="50949" x="4635500" y="6369050"/>
          <p14:tracePt t="50958" x="4667250" y="6369050"/>
          <p14:tracePt t="50969" x="4705350" y="6369050"/>
          <p14:tracePt t="50979" x="4724400" y="6369050"/>
          <p14:tracePt t="50989" x="4749800" y="6369050"/>
          <p14:tracePt t="50999" x="4762500" y="6369050"/>
          <p14:tracePt t="51009" x="4775200" y="6369050"/>
          <p14:tracePt t="51019" x="4787900" y="6369050"/>
          <p14:tracePt t="51029" x="4806950" y="6369050"/>
          <p14:tracePt t="51039" x="4819650" y="6369050"/>
          <p14:tracePt t="51049" x="4857750" y="6369050"/>
          <p14:tracePt t="51059" x="4889500" y="6369050"/>
          <p14:tracePt t="51069" x="4902200" y="6369050"/>
          <p14:tracePt t="51079" x="4914900" y="6369050"/>
          <p14:tracePt t="51098" x="4927600" y="6369050"/>
          <p14:tracePt t="51128" x="4940300" y="6369050"/>
          <p14:tracePt t="51148" x="4959350" y="6369050"/>
          <p14:tracePt t="51159" x="4972050" y="6369050"/>
          <p14:tracePt t="51169" x="4984750" y="6369050"/>
          <p14:tracePt t="51179" x="4997450" y="6369050"/>
          <p14:tracePt t="51189" x="5010150" y="6369050"/>
          <p14:tracePt t="51199" x="5029200" y="6369050"/>
          <p14:tracePt t="51209" x="5054600" y="6369050"/>
          <p14:tracePt t="51219" x="5067300" y="6369050"/>
          <p14:tracePt t="51229" x="5099050" y="6369050"/>
          <p14:tracePt t="51239" x="5124450" y="6369050"/>
          <p14:tracePt t="51249" x="5149850" y="6369050"/>
          <p14:tracePt t="51259" x="5207000" y="6369050"/>
          <p14:tracePt t="51269" x="5251450" y="6369050"/>
          <p14:tracePt t="51279" x="5264150" y="6369050"/>
          <p14:tracePt t="52296" x="6388100" y="6369050"/>
          <p14:tracePt t="52305" x="6400800" y="6369050"/>
          <p14:tracePt t="52326" x="6413500" y="6369050"/>
          <p14:tracePt t="52329" x="6445250" y="6369050"/>
          <p14:tracePt t="52339" x="6483350" y="6369050"/>
          <p14:tracePt t="52349" x="6540500" y="6369050"/>
          <p14:tracePt t="52359" x="6610350" y="6369050"/>
          <p14:tracePt t="52369" x="6667500" y="6369050"/>
          <p14:tracePt t="52379" x="6762750" y="6369050"/>
          <p14:tracePt t="52389" x="6902450" y="6369050"/>
          <p14:tracePt t="52399" x="7067550" y="6369050"/>
          <p14:tracePt t="52410" x="7302500" y="6388100"/>
          <p14:tracePt t="52419" x="7486650" y="6400800"/>
          <p14:tracePt t="52429" x="7607300" y="6400800"/>
          <p14:tracePt t="52439" x="7874000" y="6400800"/>
          <p14:tracePt t="52449" x="8039100" y="6400800"/>
          <p14:tracePt t="52459" x="8178800" y="6400800"/>
          <p14:tracePt t="52469" x="8261350" y="6400800"/>
          <p14:tracePt t="52479" x="8343900" y="6400800"/>
          <p14:tracePt t="52489" x="8445500" y="6388100"/>
          <p14:tracePt t="52499" x="8528050" y="6388100"/>
          <p14:tracePt t="52510" x="8610600" y="6388100"/>
          <p14:tracePt t="52520" x="8680450" y="6388100"/>
          <p14:tracePt t="52530" x="8845550" y="6388100"/>
          <p14:tracePt t="52540" x="9010650" y="6388100"/>
          <p14:tracePt t="52550" x="9137650" y="6388100"/>
          <p14:tracePt t="52560" x="9264650" y="6400800"/>
          <p14:tracePt t="52570" x="9334500" y="6400800"/>
          <p14:tracePt t="52579" x="9372600" y="6400800"/>
          <p14:tracePt t="52590" x="9398000" y="6400800"/>
          <p14:tracePt t="52658" x="9385300" y="6400800"/>
          <p14:tracePt t="52728" x="9372600" y="6400800"/>
          <p14:tracePt t="52768" x="9359900" y="6400800"/>
          <p14:tracePt t="53648" x="9417050" y="6369050"/>
          <p14:tracePt t="53659" x="9486900" y="6343650"/>
          <p14:tracePt t="53669" x="9594850" y="6305550"/>
          <p14:tracePt t="53679" x="9734550" y="6248400"/>
          <p14:tracePt t="54698" x="9690100" y="6248400"/>
          <p14:tracePt t="54712" x="9652000" y="6273800"/>
          <p14:tracePt t="54720" x="9620250" y="6286500"/>
          <p14:tracePt t="54730" x="9594850" y="6305550"/>
          <p14:tracePt t="54740" x="9582150" y="6330950"/>
          <p14:tracePt t="54749" x="9556750" y="6356350"/>
          <p14:tracePt t="54759" x="9537700" y="6369050"/>
          <p14:tracePt t="54769" x="9512300" y="6388100"/>
          <p14:tracePt t="54779" x="9486900" y="6400800"/>
          <p14:tracePt t="54789" x="9442450" y="6426200"/>
          <p14:tracePt t="54799" x="9359900" y="6438900"/>
          <p14:tracePt t="54809" x="9264650" y="6470650"/>
          <p14:tracePt t="54819" x="9112250" y="6496050"/>
          <p14:tracePt t="54829" x="8953500" y="6508750"/>
          <p14:tracePt t="54840" x="8870950" y="6527800"/>
          <p14:tracePt t="54849" x="8731250" y="6540500"/>
          <p14:tracePt t="54859" x="8705850" y="6553200"/>
          <p14:tracePt t="54869" x="8667750" y="6553200"/>
          <p14:tracePt t="54898" x="8648700" y="6553200"/>
          <p14:tracePt t="54909" x="8648700" y="6565900"/>
          <p14:tracePt t="54919" x="8623300" y="6565900"/>
          <p14:tracePt t="54929" x="8578850" y="6565900"/>
          <p14:tracePt t="54939" x="8515350" y="6578600"/>
          <p14:tracePt t="54949" x="8388350" y="6591300"/>
          <p14:tracePt t="54959" x="8305800" y="6623050"/>
          <p14:tracePt t="54969" x="8121650" y="6661150"/>
          <p14:tracePt t="54979" x="7931150" y="6718300"/>
          <p14:tracePt t="54989" x="7721600" y="6775450"/>
          <p14:tracePt t="54999" x="7569200" y="681355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F9DB2-C315-C8B7-2012-038768732111}"/>
            </a:ext>
          </a:extLst>
        </p:cNvPr>
        <p:cNvGrpSpPr/>
        <p:nvPr/>
      </p:nvGrpSpPr>
      <p:grpSpPr>
        <a:xfrm>
          <a:off x="0" y="0"/>
          <a:ext cx="0" cy="0"/>
          <a:chOff x="0" y="0"/>
          <a:chExt cx="0" cy="0"/>
        </a:xfrm>
      </p:grpSpPr>
      <p:sp>
        <p:nvSpPr>
          <p:cNvPr id="20" name="テキスト ボックス 19">
            <a:extLst>
              <a:ext uri="{FF2B5EF4-FFF2-40B4-BE49-F238E27FC236}">
                <a16:creationId xmlns:a16="http://schemas.microsoft.com/office/drawing/2014/main" id="{C0394901-B5B4-8CB4-1441-EF23701C8345}"/>
              </a:ext>
            </a:extLst>
          </p:cNvPr>
          <p:cNvSpPr txBox="1"/>
          <p:nvPr/>
        </p:nvSpPr>
        <p:spPr>
          <a:xfrm>
            <a:off x="372518" y="183969"/>
            <a:ext cx="2339102" cy="369332"/>
          </a:xfrm>
          <a:prstGeom prst="rect">
            <a:avLst/>
          </a:prstGeom>
          <a:noFill/>
        </p:spPr>
        <p:txBody>
          <a:bodyPr wrap="none" rtlCol="0">
            <a:spAutoFit/>
          </a:bodyPr>
          <a:lstStyle/>
          <a:p>
            <a:r>
              <a:rPr kumimoji="1" lang="ja-JP" altLang="en-US" b="1">
                <a:latin typeface="Hiragino Kaku Gothic ProN W3" panose="020B0300000000000000" pitchFamily="34" charset="-128"/>
                <a:ea typeface="Hiragino Kaku Gothic ProN W3" panose="020B0300000000000000" pitchFamily="34" charset="-128"/>
              </a:rPr>
              <a:t>□</a:t>
            </a:r>
            <a:r>
              <a:rPr kumimoji="1" lang="en-US" altLang="ja-JP" b="1" dirty="0">
                <a:latin typeface="Hiragino Kaku Gothic ProN W3" panose="020B0300000000000000" pitchFamily="34" charset="-128"/>
                <a:ea typeface="Hiragino Kaku Gothic ProN W3" panose="020B0300000000000000" pitchFamily="34" charset="-128"/>
              </a:rPr>
              <a:t> </a:t>
            </a:r>
            <a:r>
              <a:rPr kumimoji="1" lang="ja-JP" altLang="en-US">
                <a:latin typeface="Hiragino Kaku Gothic ProN W3" panose="020B0300000000000000" pitchFamily="34" charset="-128"/>
                <a:ea typeface="Hiragino Kaku Gothic ProN W3" panose="020B0300000000000000" pitchFamily="34" charset="-128"/>
              </a:rPr>
              <a:t>ハロゲン結合触媒</a:t>
            </a:r>
          </a:p>
        </p:txBody>
      </p:sp>
      <p:pic>
        <p:nvPicPr>
          <p:cNvPr id="2" name="図 1">
            <a:extLst>
              <a:ext uri="{FF2B5EF4-FFF2-40B4-BE49-F238E27FC236}">
                <a16:creationId xmlns:a16="http://schemas.microsoft.com/office/drawing/2014/main" id="{1E185FAD-0F44-01B3-0D37-9A4DC48B47EE}"/>
              </a:ext>
            </a:extLst>
          </p:cNvPr>
          <p:cNvPicPr>
            <a:picLocks noChangeAspect="1"/>
          </p:cNvPicPr>
          <p:nvPr/>
        </p:nvPicPr>
        <p:blipFill>
          <a:blip r:embed="rId5"/>
          <a:stretch>
            <a:fillRect/>
          </a:stretch>
        </p:blipFill>
        <p:spPr>
          <a:xfrm>
            <a:off x="1160599" y="999615"/>
            <a:ext cx="6076224" cy="1826313"/>
          </a:xfrm>
          <a:prstGeom prst="rect">
            <a:avLst/>
          </a:prstGeom>
        </p:spPr>
      </p:pic>
      <p:pic>
        <p:nvPicPr>
          <p:cNvPr id="5" name="図 4">
            <a:extLst>
              <a:ext uri="{FF2B5EF4-FFF2-40B4-BE49-F238E27FC236}">
                <a16:creationId xmlns:a16="http://schemas.microsoft.com/office/drawing/2014/main" id="{E224E62B-E9D6-C3C5-FA65-4D625D504C11}"/>
              </a:ext>
            </a:extLst>
          </p:cNvPr>
          <p:cNvPicPr>
            <a:picLocks noChangeAspect="1"/>
          </p:cNvPicPr>
          <p:nvPr/>
        </p:nvPicPr>
        <p:blipFill>
          <a:blip r:embed="rId6"/>
          <a:stretch>
            <a:fillRect/>
          </a:stretch>
        </p:blipFill>
        <p:spPr>
          <a:xfrm>
            <a:off x="1158040" y="727077"/>
            <a:ext cx="540000" cy="520714"/>
          </a:xfrm>
          <a:prstGeom prst="rect">
            <a:avLst/>
          </a:prstGeom>
        </p:spPr>
      </p:pic>
      <p:pic>
        <p:nvPicPr>
          <p:cNvPr id="7" name="図 6">
            <a:extLst>
              <a:ext uri="{FF2B5EF4-FFF2-40B4-BE49-F238E27FC236}">
                <a16:creationId xmlns:a16="http://schemas.microsoft.com/office/drawing/2014/main" id="{23C74F97-D07F-9397-2E12-F8D13F033BC7}"/>
              </a:ext>
            </a:extLst>
          </p:cNvPr>
          <p:cNvPicPr>
            <a:picLocks noChangeAspect="1"/>
          </p:cNvPicPr>
          <p:nvPr/>
        </p:nvPicPr>
        <p:blipFill>
          <a:blip r:embed="rId7"/>
          <a:stretch>
            <a:fillRect/>
          </a:stretch>
        </p:blipFill>
        <p:spPr>
          <a:xfrm>
            <a:off x="10252548" y="314787"/>
            <a:ext cx="1150801" cy="1255420"/>
          </a:xfrm>
          <a:prstGeom prst="rect">
            <a:avLst/>
          </a:prstGeom>
        </p:spPr>
      </p:pic>
      <p:sp>
        <p:nvSpPr>
          <p:cNvPr id="11" name="テキスト ボックス 10">
            <a:extLst>
              <a:ext uri="{FF2B5EF4-FFF2-40B4-BE49-F238E27FC236}">
                <a16:creationId xmlns:a16="http://schemas.microsoft.com/office/drawing/2014/main" id="{D3B3109B-B2B2-BE7F-32E1-9C158F4B0D97}"/>
              </a:ext>
            </a:extLst>
          </p:cNvPr>
          <p:cNvSpPr txBox="1"/>
          <p:nvPr/>
        </p:nvSpPr>
        <p:spPr>
          <a:xfrm>
            <a:off x="8044362" y="656263"/>
            <a:ext cx="1569660" cy="646331"/>
          </a:xfrm>
          <a:prstGeom prst="rect">
            <a:avLst/>
          </a:prstGeom>
          <a:noFill/>
        </p:spPr>
        <p:txBody>
          <a:bodyPr wrap="none" rtlCol="0">
            <a:spAutoFit/>
          </a:bodyPr>
          <a:lstStyle/>
          <a:p>
            <a:r>
              <a:rPr kumimoji="1" lang="en-US" altLang="ja-JP" dirty="0">
                <a:latin typeface="Hiragino Kaku Gothic ProN W3" panose="020B0300000000000000" pitchFamily="34" charset="-128"/>
                <a:ea typeface="Hiragino Kaku Gothic ProN W3" panose="020B0300000000000000" pitchFamily="34" charset="-128"/>
              </a:rPr>
              <a:t>σ</a:t>
            </a:r>
            <a:r>
              <a:rPr kumimoji="1" lang="ja-JP" altLang="en-US">
                <a:latin typeface="Hiragino Kaku Gothic ProN W3" panose="020B0300000000000000" pitchFamily="34" charset="-128"/>
                <a:ea typeface="Hiragino Kaku Gothic ProN W3" panose="020B0300000000000000" pitchFamily="34" charset="-128"/>
              </a:rPr>
              <a:t>ホール</a:t>
            </a:r>
            <a:endParaRPr kumimoji="1" lang="en-US" altLang="ja-JP" dirty="0">
              <a:latin typeface="Hiragino Kaku Gothic ProN W3" panose="020B0300000000000000" pitchFamily="34" charset="-128"/>
              <a:ea typeface="Hiragino Kaku Gothic ProN W3" panose="020B0300000000000000" pitchFamily="34" charset="-128"/>
            </a:endParaRPr>
          </a:p>
          <a:p>
            <a:r>
              <a:rPr kumimoji="1" lang="ja-JP" altLang="en-US">
                <a:latin typeface="Hiragino Kaku Gothic ProN W3" panose="020B0300000000000000" pitchFamily="34" charset="-128"/>
                <a:ea typeface="Hiragino Kaku Gothic ProN W3" panose="020B0300000000000000" pitchFamily="34" charset="-128"/>
              </a:rPr>
              <a:t>＝ルイス酸性</a:t>
            </a:r>
          </a:p>
        </p:txBody>
      </p:sp>
      <p:cxnSp>
        <p:nvCxnSpPr>
          <p:cNvPr id="16" name="直線矢印コネクタ 15">
            <a:extLst>
              <a:ext uri="{FF2B5EF4-FFF2-40B4-BE49-F238E27FC236}">
                <a16:creationId xmlns:a16="http://schemas.microsoft.com/office/drawing/2014/main" id="{EADFA22C-6621-93F1-428C-8FC8E99A0E92}"/>
              </a:ext>
            </a:extLst>
          </p:cNvPr>
          <p:cNvCxnSpPr>
            <a:cxnSpLocks/>
          </p:cNvCxnSpPr>
          <p:nvPr/>
        </p:nvCxnSpPr>
        <p:spPr>
          <a:xfrm>
            <a:off x="9614022" y="979429"/>
            <a:ext cx="505097"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 name="テキスト ボックス 18">
            <a:extLst>
              <a:ext uri="{FF2B5EF4-FFF2-40B4-BE49-F238E27FC236}">
                <a16:creationId xmlns:a16="http://schemas.microsoft.com/office/drawing/2014/main" id="{928EAF4B-6129-5A44-50FC-965949181E34}"/>
              </a:ext>
            </a:extLst>
          </p:cNvPr>
          <p:cNvSpPr txBox="1"/>
          <p:nvPr/>
        </p:nvSpPr>
        <p:spPr>
          <a:xfrm>
            <a:off x="2432946" y="2677668"/>
            <a:ext cx="2419060" cy="338554"/>
          </a:xfrm>
          <a:prstGeom prst="rect">
            <a:avLst/>
          </a:prstGeom>
          <a:noFill/>
        </p:spPr>
        <p:txBody>
          <a:bodyPr wrap="none" rtlCol="0">
            <a:spAutoFit/>
          </a:bodyPr>
          <a:lstStyle/>
          <a:p>
            <a:r>
              <a:rPr lang="en-US" altLang="ja-JP" sz="1600" i="1" dirty="0">
                <a:latin typeface="Gill Sans MT" panose="020B0502020104020203" pitchFamily="34" charset="0"/>
              </a:rPr>
              <a:t>Chem. Eur. J. </a:t>
            </a:r>
            <a:r>
              <a:rPr lang="en-US" altLang="ja-JP" sz="1600" b="1" dirty="0">
                <a:latin typeface="Gill Sans MT" panose="020B0502020104020203" pitchFamily="34" charset="0"/>
              </a:rPr>
              <a:t>2017</a:t>
            </a:r>
            <a:r>
              <a:rPr lang="en-US" altLang="ja-JP" sz="1600" dirty="0">
                <a:latin typeface="Gill Sans MT" panose="020B0502020104020203" pitchFamily="34" charset="0"/>
              </a:rPr>
              <a:t>, </a:t>
            </a:r>
            <a:r>
              <a:rPr lang="en-US" altLang="ja-JP" sz="1600" i="1" dirty="0">
                <a:latin typeface="Gill Sans MT" panose="020B0502020104020203" pitchFamily="34" charset="0"/>
              </a:rPr>
              <a:t>23</a:t>
            </a:r>
            <a:r>
              <a:rPr lang="en-US" altLang="ja-JP" sz="1600" dirty="0">
                <a:latin typeface="Gill Sans MT" panose="020B0502020104020203" pitchFamily="34" charset="0"/>
              </a:rPr>
              <a:t>, 9495</a:t>
            </a:r>
          </a:p>
        </p:txBody>
      </p:sp>
      <p:pic>
        <p:nvPicPr>
          <p:cNvPr id="22" name="図 21" descr="製品, 食器 が含まれている画像&#10;&#10;AI 生成コンテンツは誤りを含む可能性があります。">
            <a:extLst>
              <a:ext uri="{FF2B5EF4-FFF2-40B4-BE49-F238E27FC236}">
                <a16:creationId xmlns:a16="http://schemas.microsoft.com/office/drawing/2014/main" id="{94D6B293-C8D4-E592-0F43-A9466267E80E}"/>
              </a:ext>
            </a:extLst>
          </p:cNvPr>
          <p:cNvPicPr>
            <a:picLocks noChangeAspect="1"/>
          </p:cNvPicPr>
          <p:nvPr/>
        </p:nvPicPr>
        <p:blipFill>
          <a:blip r:embed="rId8"/>
          <a:stretch>
            <a:fillRect/>
          </a:stretch>
        </p:blipFill>
        <p:spPr>
          <a:xfrm>
            <a:off x="5048221" y="2969621"/>
            <a:ext cx="572098" cy="524090"/>
          </a:xfrm>
          <a:prstGeom prst="rect">
            <a:avLst/>
          </a:prstGeom>
        </p:spPr>
      </p:pic>
      <p:sp>
        <p:nvSpPr>
          <p:cNvPr id="23" name="テキスト ボックス 22">
            <a:extLst>
              <a:ext uri="{FF2B5EF4-FFF2-40B4-BE49-F238E27FC236}">
                <a16:creationId xmlns:a16="http://schemas.microsoft.com/office/drawing/2014/main" id="{307E2719-D3C4-EF09-EC4C-222869A7ABCC}"/>
              </a:ext>
            </a:extLst>
          </p:cNvPr>
          <p:cNvSpPr txBox="1"/>
          <p:nvPr/>
        </p:nvSpPr>
        <p:spPr>
          <a:xfrm>
            <a:off x="3565096" y="3047000"/>
            <a:ext cx="1557799" cy="369332"/>
          </a:xfrm>
          <a:prstGeom prst="rect">
            <a:avLst/>
          </a:prstGeom>
          <a:noFill/>
        </p:spPr>
        <p:txBody>
          <a:bodyPr wrap="none" rtlCol="0">
            <a:spAutoFit/>
          </a:bodyPr>
          <a:lstStyle/>
          <a:p>
            <a:r>
              <a:rPr kumimoji="1" lang="en-US" altLang="ja-JP" dirty="0">
                <a:solidFill>
                  <a:srgbClr val="FF0000"/>
                </a:solidFill>
                <a:latin typeface="Gill Sans MT" panose="020B0502020104020203" pitchFamily="34" charset="0"/>
                <a:ea typeface="Hiragino Kaku Gothic ProN W3" panose="020B0300000000000000" pitchFamily="34" charset="-128"/>
              </a:rPr>
              <a:t>hot paper</a:t>
            </a:r>
            <a:r>
              <a:rPr kumimoji="1" lang="ja-JP" altLang="en-US">
                <a:solidFill>
                  <a:srgbClr val="FF0000"/>
                </a:solidFill>
                <a:latin typeface="Hiragino Kaku Gothic ProN W3" panose="020B0300000000000000" pitchFamily="34" charset="-128"/>
                <a:ea typeface="Hiragino Kaku Gothic ProN W3" panose="020B0300000000000000" pitchFamily="34" charset="-128"/>
              </a:rPr>
              <a:t>選定</a:t>
            </a:r>
          </a:p>
        </p:txBody>
      </p:sp>
      <p:sp>
        <p:nvSpPr>
          <p:cNvPr id="24" name="テキスト ボックス 23">
            <a:extLst>
              <a:ext uri="{FF2B5EF4-FFF2-40B4-BE49-F238E27FC236}">
                <a16:creationId xmlns:a16="http://schemas.microsoft.com/office/drawing/2014/main" id="{18233787-B70F-F02C-2DED-D22AB3F7A855}"/>
              </a:ext>
            </a:extLst>
          </p:cNvPr>
          <p:cNvSpPr txBox="1"/>
          <p:nvPr/>
        </p:nvSpPr>
        <p:spPr>
          <a:xfrm>
            <a:off x="7615081" y="1976403"/>
            <a:ext cx="3416320" cy="646331"/>
          </a:xfrm>
          <a:prstGeom prst="rect">
            <a:avLst/>
          </a:prstGeom>
          <a:noFill/>
        </p:spPr>
        <p:txBody>
          <a:bodyPr wrap="none" rtlCol="0">
            <a:spAutoFit/>
          </a:bodyPr>
          <a:lstStyle/>
          <a:p>
            <a:r>
              <a:rPr kumimoji="1" lang="ja-JP" altLang="en-US">
                <a:latin typeface="Hiragino Kaku Gothic ProN W3" panose="020B0300000000000000" pitchFamily="34" charset="-128"/>
                <a:ea typeface="Hiragino Kaku Gothic ProN W3" panose="020B0300000000000000" pitchFamily="34" charset="-128"/>
              </a:rPr>
              <a:t>ハロゲン結合触媒による</a:t>
            </a:r>
            <a:endParaRPr kumimoji="1" lang="en-US" altLang="ja-JP" dirty="0">
              <a:latin typeface="Hiragino Kaku Gothic ProN W3" panose="020B0300000000000000" pitchFamily="34" charset="-128"/>
              <a:ea typeface="Hiragino Kaku Gothic ProN W3" panose="020B0300000000000000" pitchFamily="34" charset="-128"/>
            </a:endParaRPr>
          </a:p>
          <a:p>
            <a:r>
              <a:rPr kumimoji="1" lang="ja-JP" altLang="en-US">
                <a:latin typeface="Hiragino Kaku Gothic ProN W3" panose="020B0300000000000000" pitchFamily="34" charset="-128"/>
                <a:ea typeface="Hiragino Kaku Gothic ProN W3" panose="020B0300000000000000" pitchFamily="34" charset="-128"/>
              </a:rPr>
              <a:t>世界初のリビングカチオン重合</a:t>
            </a:r>
            <a:endParaRPr kumimoji="1" lang="en-US" altLang="ja-JP" dirty="0">
              <a:latin typeface="Hiragino Kaku Gothic ProN W3" panose="020B0300000000000000" pitchFamily="34" charset="-128"/>
              <a:ea typeface="Hiragino Kaku Gothic ProN W3" panose="020B0300000000000000" pitchFamily="34" charset="-128"/>
            </a:endParaRPr>
          </a:p>
        </p:txBody>
      </p:sp>
      <p:pic>
        <p:nvPicPr>
          <p:cNvPr id="25" name="Picture 2">
            <a:extLst>
              <a:ext uri="{FF2B5EF4-FFF2-40B4-BE49-F238E27FC236}">
                <a16:creationId xmlns:a16="http://schemas.microsoft.com/office/drawing/2014/main" id="{E98367E9-27ED-7E39-1A5F-522ADDA1FAC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1523" t="11809" r="11525" b="11873"/>
          <a:stretch>
            <a:fillRect/>
          </a:stretch>
        </p:blipFill>
        <p:spPr bwMode="auto">
          <a:xfrm>
            <a:off x="7359053" y="2013700"/>
            <a:ext cx="252000" cy="249921"/>
          </a:xfrm>
          <a:prstGeom prst="rect">
            <a:avLst/>
          </a:prstGeom>
          <a:noFill/>
          <a:extLst>
            <a:ext uri="{909E8E84-426E-40DD-AFC4-6F175D3DCCD1}">
              <a14:hiddenFill xmlns:a14="http://schemas.microsoft.com/office/drawing/2010/main">
                <a:solidFill>
                  <a:srgbClr val="FFFFFF"/>
                </a:solidFill>
              </a14:hiddenFill>
            </a:ext>
          </a:extLst>
        </p:spPr>
      </p:pic>
      <p:pic>
        <p:nvPicPr>
          <p:cNvPr id="26" name="図 25">
            <a:extLst>
              <a:ext uri="{FF2B5EF4-FFF2-40B4-BE49-F238E27FC236}">
                <a16:creationId xmlns:a16="http://schemas.microsoft.com/office/drawing/2014/main" id="{3355585D-AA14-09E7-C4BF-9D2A8D4790B4}"/>
              </a:ext>
            </a:extLst>
          </p:cNvPr>
          <p:cNvPicPr>
            <a:picLocks noChangeAspect="1"/>
          </p:cNvPicPr>
          <p:nvPr/>
        </p:nvPicPr>
        <p:blipFill>
          <a:blip r:embed="rId10"/>
          <a:stretch>
            <a:fillRect/>
          </a:stretch>
        </p:blipFill>
        <p:spPr>
          <a:xfrm>
            <a:off x="2378102" y="3635829"/>
            <a:ext cx="1813560" cy="1813560"/>
          </a:xfrm>
          <a:prstGeom prst="rect">
            <a:avLst/>
          </a:prstGeom>
        </p:spPr>
      </p:pic>
      <p:pic>
        <p:nvPicPr>
          <p:cNvPr id="27" name="図 26">
            <a:extLst>
              <a:ext uri="{FF2B5EF4-FFF2-40B4-BE49-F238E27FC236}">
                <a16:creationId xmlns:a16="http://schemas.microsoft.com/office/drawing/2014/main" id="{71161171-CA93-7436-8852-7403982EA549}"/>
              </a:ext>
            </a:extLst>
          </p:cNvPr>
          <p:cNvPicPr>
            <a:picLocks noChangeAspect="1"/>
          </p:cNvPicPr>
          <p:nvPr/>
        </p:nvPicPr>
        <p:blipFill>
          <a:blip r:embed="rId11"/>
          <a:stretch>
            <a:fillRect/>
          </a:stretch>
        </p:blipFill>
        <p:spPr>
          <a:xfrm>
            <a:off x="5900975" y="3719014"/>
            <a:ext cx="2340247" cy="1932403"/>
          </a:xfrm>
          <a:prstGeom prst="rect">
            <a:avLst/>
          </a:prstGeom>
        </p:spPr>
      </p:pic>
      <p:sp>
        <p:nvSpPr>
          <p:cNvPr id="28" name="テキスト ボックス 27">
            <a:extLst>
              <a:ext uri="{FF2B5EF4-FFF2-40B4-BE49-F238E27FC236}">
                <a16:creationId xmlns:a16="http://schemas.microsoft.com/office/drawing/2014/main" id="{46A06FCD-2E0C-E467-ED3A-115D71607309}"/>
              </a:ext>
            </a:extLst>
          </p:cNvPr>
          <p:cNvSpPr txBox="1"/>
          <p:nvPr/>
        </p:nvSpPr>
        <p:spPr>
          <a:xfrm>
            <a:off x="2252660" y="5568232"/>
            <a:ext cx="2723823" cy="369332"/>
          </a:xfrm>
          <a:prstGeom prst="rect">
            <a:avLst/>
          </a:prstGeom>
          <a:noFill/>
        </p:spPr>
        <p:txBody>
          <a:bodyPr wrap="none" rtlCol="0">
            <a:spAutoFit/>
          </a:bodyPr>
          <a:lstStyle/>
          <a:p>
            <a:r>
              <a:rPr kumimoji="1" lang="ja-JP" altLang="en-US">
                <a:latin typeface="Hiragino Kaku Gothic ProN W3" panose="020B0300000000000000" pitchFamily="34" charset="-128"/>
                <a:ea typeface="Hiragino Kaku Gothic ProN W3" panose="020B0300000000000000" pitchFamily="34" charset="-128"/>
              </a:rPr>
              <a:t>中性触媒による常温重合</a:t>
            </a:r>
            <a:endParaRPr kumimoji="1" lang="en-US" altLang="ja-JP" dirty="0">
              <a:latin typeface="Hiragino Kaku Gothic ProN W3" panose="020B0300000000000000" pitchFamily="34" charset="-128"/>
              <a:ea typeface="Hiragino Kaku Gothic ProN W3" panose="020B0300000000000000" pitchFamily="34" charset="-128"/>
            </a:endParaRPr>
          </a:p>
        </p:txBody>
      </p:sp>
      <p:pic>
        <p:nvPicPr>
          <p:cNvPr id="29" name="Picture 2">
            <a:extLst>
              <a:ext uri="{FF2B5EF4-FFF2-40B4-BE49-F238E27FC236}">
                <a16:creationId xmlns:a16="http://schemas.microsoft.com/office/drawing/2014/main" id="{ED2601F0-E0EE-153B-CE5D-D9F03DEB39C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1523" t="11809" r="11525" b="11873"/>
          <a:stretch>
            <a:fillRect/>
          </a:stretch>
        </p:blipFill>
        <p:spPr bwMode="auto">
          <a:xfrm>
            <a:off x="1996632" y="5605529"/>
            <a:ext cx="252000" cy="249921"/>
          </a:xfrm>
          <a:prstGeom prst="rect">
            <a:avLst/>
          </a:prstGeom>
          <a:noFill/>
          <a:extLst>
            <a:ext uri="{909E8E84-426E-40DD-AFC4-6F175D3DCCD1}">
              <a14:hiddenFill xmlns:a14="http://schemas.microsoft.com/office/drawing/2010/main">
                <a:solidFill>
                  <a:srgbClr val="FFFFFF"/>
                </a:solidFill>
              </a14:hiddenFill>
            </a:ext>
          </a:extLst>
        </p:spPr>
      </p:pic>
      <p:sp>
        <p:nvSpPr>
          <p:cNvPr id="30" name="テキスト ボックス 29">
            <a:extLst>
              <a:ext uri="{FF2B5EF4-FFF2-40B4-BE49-F238E27FC236}">
                <a16:creationId xmlns:a16="http://schemas.microsoft.com/office/drawing/2014/main" id="{2D8D0C1A-1617-D3A2-2617-ACAA4CF57819}"/>
              </a:ext>
            </a:extLst>
          </p:cNvPr>
          <p:cNvSpPr txBox="1"/>
          <p:nvPr/>
        </p:nvSpPr>
        <p:spPr>
          <a:xfrm>
            <a:off x="6941824" y="5569303"/>
            <a:ext cx="3647152" cy="369332"/>
          </a:xfrm>
          <a:prstGeom prst="rect">
            <a:avLst/>
          </a:prstGeom>
          <a:noFill/>
        </p:spPr>
        <p:txBody>
          <a:bodyPr wrap="none" rtlCol="0">
            <a:spAutoFit/>
          </a:bodyPr>
          <a:lstStyle/>
          <a:p>
            <a:r>
              <a:rPr kumimoji="1" lang="ja-JP" altLang="en-US">
                <a:latin typeface="Hiragino Kaku Gothic ProN W3" panose="020B0300000000000000" pitchFamily="34" charset="-128"/>
                <a:ea typeface="Hiragino Kaku Gothic ProN W3" panose="020B0300000000000000" pitchFamily="34" charset="-128"/>
              </a:rPr>
              <a:t>ハイブリッド触媒による高耐久化</a:t>
            </a:r>
            <a:endParaRPr kumimoji="1" lang="en-US" altLang="ja-JP" dirty="0">
              <a:latin typeface="Hiragino Kaku Gothic ProN W3" panose="020B0300000000000000" pitchFamily="34" charset="-128"/>
              <a:ea typeface="Hiragino Kaku Gothic ProN W3" panose="020B0300000000000000" pitchFamily="34" charset="-128"/>
            </a:endParaRPr>
          </a:p>
        </p:txBody>
      </p:sp>
      <p:pic>
        <p:nvPicPr>
          <p:cNvPr id="31" name="Picture 2">
            <a:extLst>
              <a:ext uri="{FF2B5EF4-FFF2-40B4-BE49-F238E27FC236}">
                <a16:creationId xmlns:a16="http://schemas.microsoft.com/office/drawing/2014/main" id="{E4E7902A-2F7A-E868-8417-DA2318E4036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1523" t="11809" r="11525" b="11873"/>
          <a:stretch>
            <a:fillRect/>
          </a:stretch>
        </p:blipFill>
        <p:spPr bwMode="auto">
          <a:xfrm>
            <a:off x="6685796" y="5606600"/>
            <a:ext cx="252000" cy="249921"/>
          </a:xfrm>
          <a:prstGeom prst="rect">
            <a:avLst/>
          </a:prstGeom>
          <a:noFill/>
          <a:extLst>
            <a:ext uri="{909E8E84-426E-40DD-AFC4-6F175D3DCCD1}">
              <a14:hiddenFill xmlns:a14="http://schemas.microsoft.com/office/drawing/2010/main">
                <a:solidFill>
                  <a:srgbClr val="FFFFFF"/>
                </a:solidFill>
              </a14:hiddenFill>
            </a:ext>
          </a:extLst>
        </p:spPr>
      </p:pic>
      <p:sp>
        <p:nvSpPr>
          <p:cNvPr id="33" name="テキスト ボックス 32">
            <a:extLst>
              <a:ext uri="{FF2B5EF4-FFF2-40B4-BE49-F238E27FC236}">
                <a16:creationId xmlns:a16="http://schemas.microsoft.com/office/drawing/2014/main" id="{4ABC7DA8-595F-B974-0DE4-E3D7851B8E3C}"/>
              </a:ext>
            </a:extLst>
          </p:cNvPr>
          <p:cNvSpPr txBox="1"/>
          <p:nvPr/>
        </p:nvSpPr>
        <p:spPr>
          <a:xfrm>
            <a:off x="2248632" y="5973970"/>
            <a:ext cx="3323271" cy="338554"/>
          </a:xfrm>
          <a:prstGeom prst="rect">
            <a:avLst/>
          </a:prstGeom>
          <a:noFill/>
        </p:spPr>
        <p:txBody>
          <a:bodyPr wrap="square">
            <a:spAutoFit/>
          </a:bodyPr>
          <a:lstStyle/>
          <a:p>
            <a:pPr>
              <a:buNone/>
            </a:pPr>
            <a:r>
              <a:rPr lang="en-US" altLang="ja-JP" sz="1600" i="1" dirty="0">
                <a:solidFill>
                  <a:srgbClr val="000000"/>
                </a:solidFill>
                <a:effectLst/>
                <a:latin typeface="Gill Sans MT" panose="020B0502020104020203" pitchFamily="34" charset="0"/>
              </a:rPr>
              <a:t>Polym. Chem. </a:t>
            </a:r>
            <a:r>
              <a:rPr lang="en-US" altLang="ja-JP" sz="1600" b="1" dirty="0">
                <a:solidFill>
                  <a:srgbClr val="000000"/>
                </a:solidFill>
                <a:effectLst/>
                <a:latin typeface="Gill Sans MT" panose="020B0502020104020203" pitchFamily="34" charset="0"/>
              </a:rPr>
              <a:t>2020</a:t>
            </a:r>
            <a:r>
              <a:rPr lang="en-US" altLang="ja-JP" sz="1600" dirty="0">
                <a:solidFill>
                  <a:srgbClr val="000000"/>
                </a:solidFill>
                <a:effectLst/>
                <a:latin typeface="Gill Sans MT" panose="020B0502020104020203" pitchFamily="34" charset="0"/>
              </a:rPr>
              <a:t>, </a:t>
            </a:r>
            <a:r>
              <a:rPr lang="en-US" altLang="ja-JP" sz="1600" i="1" dirty="0">
                <a:solidFill>
                  <a:srgbClr val="000000"/>
                </a:solidFill>
                <a:effectLst/>
                <a:latin typeface="Gill Sans MT" panose="020B0502020104020203" pitchFamily="34" charset="0"/>
              </a:rPr>
              <a:t>11</a:t>
            </a:r>
            <a:r>
              <a:rPr lang="en-US" altLang="ja-JP" sz="1600" dirty="0">
                <a:solidFill>
                  <a:srgbClr val="000000"/>
                </a:solidFill>
                <a:effectLst/>
                <a:latin typeface="Gill Sans MT" panose="020B0502020104020203" pitchFamily="34" charset="0"/>
              </a:rPr>
              <a:t>, 6739</a:t>
            </a:r>
          </a:p>
        </p:txBody>
      </p:sp>
      <p:sp>
        <p:nvSpPr>
          <p:cNvPr id="34" name="テキスト ボックス 33">
            <a:extLst>
              <a:ext uri="{FF2B5EF4-FFF2-40B4-BE49-F238E27FC236}">
                <a16:creationId xmlns:a16="http://schemas.microsoft.com/office/drawing/2014/main" id="{0358D9E9-45B3-240C-43BC-368887BF4039}"/>
              </a:ext>
            </a:extLst>
          </p:cNvPr>
          <p:cNvSpPr txBox="1"/>
          <p:nvPr/>
        </p:nvSpPr>
        <p:spPr>
          <a:xfrm>
            <a:off x="6937796" y="5975932"/>
            <a:ext cx="2726772" cy="338554"/>
          </a:xfrm>
          <a:prstGeom prst="rect">
            <a:avLst/>
          </a:prstGeom>
          <a:noFill/>
        </p:spPr>
        <p:txBody>
          <a:bodyPr wrap="none" rtlCol="0">
            <a:spAutoFit/>
          </a:bodyPr>
          <a:lstStyle/>
          <a:p>
            <a:r>
              <a:rPr lang="en-US" altLang="ja-JP" sz="1600" i="1" dirty="0">
                <a:latin typeface="Gill Sans MT" panose="020B0502020104020203" pitchFamily="34" charset="0"/>
              </a:rPr>
              <a:t>Macromolecules</a:t>
            </a:r>
            <a:r>
              <a:rPr lang="en-US" altLang="ja-JP" sz="1600" dirty="0">
                <a:latin typeface="Gill Sans MT" panose="020B0502020104020203" pitchFamily="34" charset="0"/>
              </a:rPr>
              <a:t> </a:t>
            </a:r>
            <a:r>
              <a:rPr lang="en-US" altLang="ja-JP" sz="1600" b="1" dirty="0">
                <a:latin typeface="Gill Sans MT" panose="020B0502020104020203" pitchFamily="34" charset="0"/>
              </a:rPr>
              <a:t>2022</a:t>
            </a:r>
            <a:r>
              <a:rPr lang="en-US" altLang="ja-JP" sz="1600" dirty="0">
                <a:latin typeface="Gill Sans MT" panose="020B0502020104020203" pitchFamily="34" charset="0"/>
              </a:rPr>
              <a:t>, </a:t>
            </a:r>
            <a:r>
              <a:rPr lang="en-US" altLang="ja-JP" sz="1600" i="1" dirty="0">
                <a:latin typeface="Gill Sans MT" panose="020B0502020104020203" pitchFamily="34" charset="0"/>
              </a:rPr>
              <a:t>55</a:t>
            </a:r>
            <a:r>
              <a:rPr lang="en-US" altLang="ja-JP" sz="1600" dirty="0">
                <a:latin typeface="Gill Sans MT" panose="020B0502020104020203" pitchFamily="34" charset="0"/>
              </a:rPr>
              <a:t>, 5756</a:t>
            </a:r>
          </a:p>
        </p:txBody>
      </p:sp>
      <p:pic>
        <p:nvPicPr>
          <p:cNvPr id="3" name="Picture 4" descr="残念・悲しい顔のシルエット | 無料のAi・PNG白黒シルエットイラスト">
            <a:extLst>
              <a:ext uri="{FF2B5EF4-FFF2-40B4-BE49-F238E27FC236}">
                <a16:creationId xmlns:a16="http://schemas.microsoft.com/office/drawing/2014/main" id="{67644947-35C7-DD55-C913-350501F7A80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3683" t="13841" r="13381" b="13524"/>
          <a:stretch>
            <a:fillRect/>
          </a:stretch>
        </p:blipFill>
        <p:spPr bwMode="auto">
          <a:xfrm>
            <a:off x="7367523" y="2715545"/>
            <a:ext cx="299390" cy="298154"/>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E624FF18-5C7F-4BEB-775A-9C3BA8D57B7A}"/>
              </a:ext>
            </a:extLst>
          </p:cNvPr>
          <p:cNvSpPr txBox="1"/>
          <p:nvPr/>
        </p:nvSpPr>
        <p:spPr>
          <a:xfrm>
            <a:off x="7696750" y="2698127"/>
            <a:ext cx="2723823" cy="369332"/>
          </a:xfrm>
          <a:prstGeom prst="rect">
            <a:avLst/>
          </a:prstGeom>
          <a:noFill/>
        </p:spPr>
        <p:txBody>
          <a:bodyPr wrap="none" rtlCol="0">
            <a:spAutoFit/>
          </a:bodyPr>
          <a:lstStyle/>
          <a:p>
            <a:pPr>
              <a:spcAft>
                <a:spcPts val="600"/>
              </a:spcAft>
            </a:pPr>
            <a:r>
              <a:rPr kumimoji="1" lang="ja-JP" altLang="en-US">
                <a:latin typeface="Hiragino Kaku Gothic ProN W3" panose="020B0300000000000000" pitchFamily="34" charset="-128"/>
                <a:ea typeface="Hiragino Kaku Gothic ProN W3" panose="020B0300000000000000" pitchFamily="34" charset="-128"/>
              </a:rPr>
              <a:t>低温でないと触媒が分解</a:t>
            </a:r>
            <a:endParaRPr kumimoji="1" lang="en-US" altLang="ja-JP" dirty="0">
              <a:latin typeface="Hiragino Kaku Gothic ProN W3" panose="020B0300000000000000" pitchFamily="34" charset="-128"/>
              <a:ea typeface="Hiragino Kaku Gothic ProN W3" panose="020B0300000000000000" pitchFamily="34" charset="-128"/>
            </a:endParaRPr>
          </a:p>
        </p:txBody>
      </p:sp>
      <p:sp>
        <p:nvSpPr>
          <p:cNvPr id="6" name="テキスト ボックス 5">
            <a:extLst>
              <a:ext uri="{FF2B5EF4-FFF2-40B4-BE49-F238E27FC236}">
                <a16:creationId xmlns:a16="http://schemas.microsoft.com/office/drawing/2014/main" id="{E384E47E-DED1-A9A0-462B-705EB2B2A4C0}"/>
              </a:ext>
            </a:extLst>
          </p:cNvPr>
          <p:cNvSpPr txBox="1"/>
          <p:nvPr/>
        </p:nvSpPr>
        <p:spPr>
          <a:xfrm>
            <a:off x="863873" y="1303511"/>
            <a:ext cx="1181734" cy="369332"/>
          </a:xfrm>
          <a:prstGeom prst="rect">
            <a:avLst/>
          </a:prstGeom>
          <a:noFill/>
        </p:spPr>
        <p:txBody>
          <a:bodyPr wrap="none" rtlCol="0">
            <a:spAutoFit/>
          </a:bodyPr>
          <a:lstStyle/>
          <a:p>
            <a:r>
              <a:rPr kumimoji="1" lang="en-US" altLang="ja-JP" dirty="0">
                <a:latin typeface="Hiragino Kaku Gothic ProN W3" panose="020B0300000000000000" pitchFamily="34" charset="-128"/>
                <a:ea typeface="Hiragino Kaku Gothic ProN W3" panose="020B0300000000000000" pitchFamily="34" charset="-128"/>
              </a:rPr>
              <a:t>17</a:t>
            </a:r>
            <a:r>
              <a:rPr kumimoji="1" lang="ja-JP" altLang="en-US">
                <a:latin typeface="Hiragino Kaku Gothic ProN W3" panose="020B0300000000000000" pitchFamily="34" charset="-128"/>
                <a:ea typeface="Hiragino Kaku Gothic ProN W3" panose="020B0300000000000000" pitchFamily="34" charset="-128"/>
              </a:rPr>
              <a:t>族元素</a:t>
            </a:r>
            <a:endParaRPr kumimoji="1" lang="en-US" altLang="ja-JP" dirty="0">
              <a:latin typeface="Hiragino Kaku Gothic ProN W3" panose="020B0300000000000000" pitchFamily="34" charset="-128"/>
              <a:ea typeface="Hiragino Kaku Gothic ProN W3" panose="020B0300000000000000" pitchFamily="34" charset="-128"/>
            </a:endParaRPr>
          </a:p>
        </p:txBody>
      </p:sp>
      <p:pic>
        <p:nvPicPr>
          <p:cNvPr id="9" name="オーディオ 8">
            <a:extLst>
              <a:ext uri="{FF2B5EF4-FFF2-40B4-BE49-F238E27FC236}">
                <a16:creationId xmlns:a16="http://schemas.microsoft.com/office/drawing/2014/main" id="{22F069C2-30A1-28BF-5E71-F3C97E7BFF4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203778930"/>
      </p:ext>
    </p:extLst>
  </p:cSld>
  <p:clrMapOvr>
    <a:masterClrMapping/>
  </p:clrMapOvr>
  <mc:AlternateContent xmlns:mc="http://schemas.openxmlformats.org/markup-compatibility/2006">
    <mc:Choice xmlns:p14="http://schemas.microsoft.com/office/powerpoint/2010/main" Requires="p14">
      <p:transition spd="slow" p14:dur="2000" advTm="136768"/>
    </mc:Choice>
    <mc:Fallback>
      <p:transition spd="slow" advTm="136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2240" x="5080000" y="6648450"/>
          <p14:tracePt t="2251" x="4940300" y="6261100"/>
          <p14:tracePt t="2261" x="4819650" y="5930900"/>
          <p14:tracePt t="2270" x="4724400" y="5676900"/>
          <p14:tracePt t="2280" x="4552950" y="5162550"/>
          <p14:tracePt t="2290" x="4483100" y="4972050"/>
          <p14:tracePt t="2300" x="4318000" y="4578350"/>
          <p14:tracePt t="2310" x="4210050" y="4343400"/>
          <p14:tracePt t="2320" x="4178300" y="4292600"/>
          <p14:tracePt t="2330" x="4178300" y="4273550"/>
          <p14:tracePt t="2339" x="4165600" y="4248150"/>
          <p14:tracePt t="2399" x="4152900" y="4260850"/>
          <p14:tracePt t="2429" x="4140200" y="4260850"/>
          <p14:tracePt t="2519" x="4108450" y="4260850"/>
          <p14:tracePt t="2529" x="4095750" y="4260850"/>
          <p14:tracePt t="2540" x="4083050" y="4260850"/>
          <p14:tracePt t="2550" x="4057650" y="4260850"/>
          <p14:tracePt t="2559" x="4038600" y="4248150"/>
          <p14:tracePt t="2570" x="4025900" y="4235450"/>
          <p14:tracePt t="2580" x="4000500" y="4203700"/>
          <p14:tracePt t="2590" x="3968750" y="4165600"/>
          <p14:tracePt t="2600" x="3886200" y="4070350"/>
          <p14:tracePt t="2610" x="3778250" y="3956050"/>
          <p14:tracePt t="2620" x="3663950" y="3848100"/>
          <p14:tracePt t="2630" x="3568700" y="3759200"/>
          <p14:tracePt t="2640" x="3486150" y="3708400"/>
          <p14:tracePt t="2650" x="3371850" y="3638550"/>
          <p14:tracePt t="2659" x="3289300" y="3581400"/>
          <p14:tracePt t="2669" x="3219450" y="3556000"/>
          <p14:tracePt t="2679" x="3168650" y="3536950"/>
          <p14:tracePt t="2690" x="3136900" y="3524250"/>
          <p14:tracePt t="2700" x="3098800" y="3511550"/>
          <p14:tracePt t="2709" x="3054350" y="3498850"/>
          <p14:tracePt t="2720" x="2997200" y="3498850"/>
          <p14:tracePt t="2730" x="2984500" y="3498850"/>
          <p14:tracePt t="2739" x="2946400" y="3486150"/>
          <p14:tracePt t="2750" x="2914650" y="3486150"/>
          <p14:tracePt t="2759" x="2889250" y="3498850"/>
          <p14:tracePt t="2769" x="2844800" y="3498850"/>
          <p14:tracePt t="2779" x="2819400" y="3498850"/>
          <p14:tracePt t="2789" x="2806700" y="3498850"/>
          <p14:tracePt t="2799" x="2794000" y="3498850"/>
          <p14:tracePt t="2809" x="2762250" y="3498850"/>
          <p14:tracePt t="2819" x="2749550" y="3498850"/>
          <p14:tracePt t="2829" x="2736850" y="3511550"/>
          <p14:tracePt t="2840" x="2724150" y="3511550"/>
          <p14:tracePt t="2850" x="2705100" y="3511550"/>
          <p14:tracePt t="2859" x="2692400" y="3511550"/>
          <p14:tracePt t="2869" x="2667000" y="3511550"/>
          <p14:tracePt t="2880" x="2635250" y="3511550"/>
          <p14:tracePt t="2889" x="2609850" y="3524250"/>
          <p14:tracePt t="2899" x="2584450" y="3524250"/>
          <p14:tracePt t="2910" x="2552700" y="3524250"/>
          <p14:tracePt t="2919" x="2540000" y="3524250"/>
          <p14:tracePt t="2930" x="2527300" y="3524250"/>
          <p14:tracePt t="2940" x="2514600" y="3524250"/>
          <p14:tracePt t="2949" x="2501900" y="3524250"/>
          <p14:tracePt t="3159" x="2482850" y="3524250"/>
          <p14:tracePt t="3179" x="2470150" y="3524250"/>
          <p14:tracePt t="3259" x="2457450" y="3524250"/>
          <p14:tracePt t="3279" x="2444750" y="3524250"/>
          <p14:tracePt t="3299" x="2432050" y="3524250"/>
          <p14:tracePt t="4317" x="2400300" y="3473450"/>
          <p14:tracePt t="6959" x="2222500" y="3263900"/>
          <p14:tracePt t="6970" x="2057400" y="3067050"/>
          <p14:tracePt t="6979" x="2000250" y="2971800"/>
          <p14:tracePt t="8320" x="749300" y="139700"/>
          <p14:tracePt t="8331" x="711200" y="234950"/>
          <p14:tracePt t="8342" x="692150" y="279400"/>
          <p14:tracePt t="8352" x="679450" y="349250"/>
          <p14:tracePt t="8361" x="666750" y="419100"/>
          <p14:tracePt t="8370" x="666750" y="457200"/>
          <p14:tracePt t="8380" x="666750" y="469900"/>
          <p14:tracePt t="8390" x="666750" y="488950"/>
          <p14:tracePt t="8809" x="679450" y="488950"/>
          <p14:tracePt t="8839" x="692150" y="488950"/>
          <p14:tracePt t="8859" x="723900" y="514350"/>
          <p14:tracePt t="8870" x="762000" y="527050"/>
          <p14:tracePt t="8880" x="806450" y="539750"/>
          <p14:tracePt t="8889" x="831850" y="552450"/>
          <p14:tracePt t="8900" x="863600" y="552450"/>
          <p14:tracePt t="8910" x="876300" y="552450"/>
          <p14:tracePt t="8920" x="889000" y="552450"/>
          <p14:tracePt t="8969" x="914400" y="552450"/>
          <p14:tracePt t="8980" x="946150" y="571500"/>
          <p14:tracePt t="8990" x="958850" y="571500"/>
          <p14:tracePt t="9000" x="984250" y="571500"/>
          <p14:tracePt t="9009" x="1041400" y="571500"/>
          <p14:tracePt t="9020" x="1066800" y="571500"/>
          <p14:tracePt t="10037" x="3708400" y="679450"/>
          <p14:tracePt t="10053" x="3721100" y="679450"/>
          <p14:tracePt t="10069" x="3733800" y="679450"/>
          <p14:tracePt t="10080" x="3765550" y="679450"/>
          <p14:tracePt t="10090" x="3790950" y="679450"/>
          <p14:tracePt t="10099" x="3835400" y="679450"/>
          <p14:tracePt t="10109" x="3873500" y="692150"/>
          <p14:tracePt t="10119" x="3898900" y="692150"/>
          <p14:tracePt t="10129" x="3930650" y="692150"/>
          <p14:tracePt t="10140" x="3943350" y="692150"/>
          <p14:tracePt t="10159" x="3956050" y="692150"/>
          <p14:tracePt t="10179" x="3968750" y="692150"/>
          <p14:tracePt t="10199" x="4000500" y="692150"/>
          <p14:tracePt t="10210" x="4025900" y="692150"/>
          <p14:tracePt t="10219" x="4057650" y="692150"/>
          <p14:tracePt t="10229" x="4083050" y="692150"/>
          <p14:tracePt t="10239" x="4095750" y="692150"/>
          <p14:tracePt t="10249" x="4108450" y="692150"/>
          <p14:tracePt t="10289" x="4095750" y="692150"/>
          <p14:tracePt t="10300" x="4083050" y="692150"/>
          <p14:tracePt t="10309" x="4070350" y="692150"/>
          <p14:tracePt t="10329" x="4057650" y="692150"/>
          <p14:tracePt t="10340" x="4038600" y="692150"/>
          <p14:tracePt t="10350" x="4025900" y="692150"/>
          <p14:tracePt t="10359" x="4013200" y="692150"/>
          <p14:tracePt t="10369" x="3987800" y="692150"/>
          <p14:tracePt t="10379" x="3943350" y="692150"/>
          <p14:tracePt t="10389" x="3917950" y="692150"/>
          <p14:tracePt t="10399" x="3860800" y="692150"/>
          <p14:tracePt t="10409" x="3835400" y="692150"/>
          <p14:tracePt t="10420" x="3803650" y="679450"/>
          <p14:tracePt t="10439" x="3778250" y="679450"/>
          <p14:tracePt t="10450" x="3746500" y="679450"/>
          <p14:tracePt t="10459" x="3721100" y="679450"/>
          <p14:tracePt t="10469" x="3663950" y="679450"/>
          <p14:tracePt t="10479" x="3594100" y="679450"/>
          <p14:tracePt t="10489" x="3543300" y="679450"/>
          <p14:tracePt t="10499" x="3460750" y="679450"/>
          <p14:tracePt t="10509" x="3403600" y="679450"/>
          <p14:tracePt t="10520" x="3371850" y="666750"/>
          <p14:tracePt t="10529" x="3359150" y="666750"/>
          <p14:tracePt t="10539" x="3346450" y="666750"/>
          <p14:tracePt t="10550" x="3321050" y="666750"/>
          <p14:tracePt t="10559" x="3302000" y="666750"/>
          <p14:tracePt t="10569" x="3289300" y="666750"/>
          <p14:tracePt t="10589" x="3276600" y="666750"/>
          <p14:tracePt t="10599" x="3251200" y="666750"/>
          <p14:tracePt t="10609" x="3238500" y="666750"/>
          <p14:tracePt t="10620" x="3206750" y="666750"/>
          <p14:tracePt t="10629" x="3194050" y="666750"/>
          <p14:tracePt t="10639" x="3181350" y="666750"/>
          <p14:tracePt t="10650" x="3149600" y="666750"/>
          <p14:tracePt t="10659" x="3136900" y="666750"/>
          <p14:tracePt t="10669" x="3124200" y="666750"/>
          <p14:tracePt t="10689" x="3111500" y="666750"/>
          <p14:tracePt t="10709" x="3098800" y="666750"/>
          <p14:tracePt t="10749" x="3079750" y="666750"/>
          <p14:tracePt t="10760" x="3054350" y="666750"/>
          <p14:tracePt t="10769" x="3016250" y="666750"/>
          <p14:tracePt t="10780" x="2971800" y="666750"/>
          <p14:tracePt t="10789" x="2959100" y="654050"/>
          <p14:tracePt t="10799" x="2857500" y="654050"/>
          <p14:tracePt t="10809" x="2794000" y="654050"/>
          <p14:tracePt t="10819" x="2736850" y="641350"/>
          <p14:tracePt t="10829" x="2705100" y="641350"/>
          <p14:tracePt t="10839" x="2692400" y="641350"/>
          <p14:tracePt t="11269" x="2705100" y="641350"/>
          <p14:tracePt t="11280" x="2705100" y="622300"/>
          <p14:tracePt t="11349" x="2705100" y="641350"/>
          <p14:tracePt t="11409" x="2705100" y="622300"/>
          <p14:tracePt t="12427" x="2997200" y="361950"/>
          <p14:tracePt t="12499" x="3016250" y="361950"/>
          <p14:tracePt t="12510" x="3028950" y="349250"/>
          <p14:tracePt t="12519" x="3041650" y="330200"/>
          <p14:tracePt t="12579" x="3041650" y="317500"/>
          <p14:tracePt t="12739" x="3028950" y="317500"/>
          <p14:tracePt t="12789" x="3016250" y="317500"/>
          <p14:tracePt t="12800" x="3016250" y="330200"/>
          <p14:tracePt t="12829" x="2997200" y="349250"/>
          <p14:tracePt t="12840" x="2997200" y="361950"/>
          <p14:tracePt t="12849" x="2997200" y="374650"/>
          <p14:tracePt t="12860" x="2984500" y="387350"/>
          <p14:tracePt t="12879" x="2984500" y="400050"/>
          <p14:tracePt t="12890" x="2971800" y="419100"/>
          <p14:tracePt t="12899" x="2959100" y="431800"/>
          <p14:tracePt t="12909" x="2959100" y="444500"/>
          <p14:tracePt t="12919" x="2946400" y="457200"/>
          <p14:tracePt t="12939" x="2927350" y="469900"/>
          <p14:tracePt t="12989" x="2914650" y="488950"/>
          <p14:tracePt t="13000" x="2901950" y="501650"/>
          <p14:tracePt t="13010" x="2889250" y="501650"/>
          <p14:tracePt t="13019" x="2876550" y="514350"/>
          <p14:tracePt t="13339" x="2857500" y="514350"/>
          <p14:tracePt t="13429" x="2857500" y="527050"/>
          <p14:tracePt t="13699" x="2857500" y="514350"/>
          <p14:tracePt t="13839" x="2876550" y="514350"/>
          <p14:tracePt t="14249" x="2857500" y="514350"/>
          <p14:tracePt t="14419" x="2844800" y="514350"/>
          <p14:tracePt t="14619" x="2832100" y="514350"/>
          <p14:tracePt t="14659" x="2832100" y="527050"/>
          <p14:tracePt t="14670" x="2819400" y="527050"/>
          <p14:tracePt t="14719" x="2806700" y="527050"/>
          <p14:tracePt t="14799" x="2794000" y="527050"/>
          <p14:tracePt t="14859" x="2774950" y="539750"/>
          <p14:tracePt t="14959" x="2762250" y="539750"/>
          <p14:tracePt t="14979" x="2749550" y="539750"/>
          <p14:tracePt t="14990" x="2736850" y="552450"/>
          <p14:tracePt t="14999" x="2724150" y="552450"/>
          <p14:tracePt t="15010" x="2692400" y="571500"/>
          <p14:tracePt t="15020" x="2667000" y="571500"/>
          <p14:tracePt t="15029" x="2654300" y="584200"/>
          <p14:tracePt t="15040" x="2622550" y="609600"/>
          <p14:tracePt t="15050" x="2584450" y="641350"/>
          <p14:tracePt t="15060" x="2540000" y="666750"/>
          <p14:tracePt t="15070" x="2482850" y="704850"/>
          <p14:tracePt t="15079" x="2444750" y="736600"/>
          <p14:tracePt t="15089" x="2400300" y="762000"/>
          <p14:tracePt t="15099" x="2349500" y="819150"/>
          <p14:tracePt t="15109" x="2292350" y="863600"/>
          <p14:tracePt t="15119" x="2235200" y="889000"/>
          <p14:tracePt t="15129" x="2209800" y="901700"/>
          <p14:tracePt t="15140" x="2197100" y="914400"/>
          <p14:tracePt t="15150" x="2178050" y="914400"/>
          <p14:tracePt t="15209" x="2165350" y="914400"/>
          <p14:tracePt t="15239" x="2152650" y="914400"/>
          <p14:tracePt t="15289" x="2139950" y="914400"/>
          <p14:tracePt t="15309" x="2127250" y="914400"/>
          <p14:tracePt t="15329" x="2108200" y="914400"/>
          <p14:tracePt t="15340" x="2095500" y="914400"/>
          <p14:tracePt t="15349" x="2082800" y="914400"/>
          <p14:tracePt t="15360" x="2070100" y="914400"/>
          <p14:tracePt t="15369" x="2038350" y="914400"/>
          <p14:tracePt t="15379" x="2025650" y="927100"/>
          <p14:tracePt t="15389" x="2012950" y="927100"/>
          <p14:tracePt t="15399" x="2000250" y="927100"/>
          <p14:tracePt t="15409" x="1987550" y="927100"/>
          <p14:tracePt t="15649" x="1987550" y="914400"/>
          <p14:tracePt t="15719" x="1974850" y="914400"/>
          <p14:tracePt t="15819" x="1955800" y="914400"/>
          <p14:tracePt t="15830" x="1930400" y="914400"/>
          <p14:tracePt t="16848" x="831850" y="1682750"/>
          <p14:tracePt t="16862" x="819150" y="1682750"/>
          <p14:tracePt t="16871" x="806450" y="1682750"/>
          <p14:tracePt t="16880" x="793750" y="1695450"/>
          <p14:tracePt t="16899" x="774700" y="1708150"/>
          <p14:tracePt t="16919" x="762000" y="1708150"/>
          <p14:tracePt t="16949" x="749300" y="1720850"/>
          <p14:tracePt t="16989" x="749300" y="1733550"/>
          <p14:tracePt t="16999" x="749300" y="1746250"/>
          <p14:tracePt t="17009" x="736600" y="1746250"/>
          <p14:tracePt t="17029" x="736600" y="1765300"/>
          <p14:tracePt t="17039" x="723900" y="1778000"/>
          <p14:tracePt t="17050" x="723900" y="1790700"/>
          <p14:tracePt t="17069" x="711200" y="1803400"/>
          <p14:tracePt t="17169" x="723900" y="1803400"/>
          <p14:tracePt t="17180" x="736600" y="1790700"/>
          <p14:tracePt t="17189" x="736600" y="1778000"/>
          <p14:tracePt t="17199" x="749300" y="1765300"/>
          <p14:tracePt t="17209" x="762000" y="1746250"/>
          <p14:tracePt t="17219" x="762000" y="1733550"/>
          <p14:tracePt t="17229" x="762000" y="1708150"/>
          <p14:tracePt t="17239" x="762000" y="1695450"/>
          <p14:tracePt t="17249" x="762000" y="1663700"/>
          <p14:tracePt t="17269" x="762000" y="1651000"/>
          <p14:tracePt t="17280" x="762000" y="1638300"/>
          <p14:tracePt t="17299" x="762000" y="1625600"/>
          <p14:tracePt t="17310" x="762000" y="1612900"/>
          <p14:tracePt t="17319" x="774700" y="1568450"/>
          <p14:tracePt t="17329" x="793750" y="1511300"/>
          <p14:tracePt t="17339" x="793750" y="1485900"/>
          <p14:tracePt t="17349" x="793750" y="1460500"/>
          <p14:tracePt t="17359" x="793750" y="1428750"/>
          <p14:tracePt t="17369" x="774700" y="1416050"/>
          <p14:tracePt t="17389" x="774700" y="1403350"/>
          <p14:tracePt t="17400" x="774700" y="1390650"/>
          <p14:tracePt t="17410" x="774700" y="1371600"/>
          <p14:tracePt t="17419" x="762000" y="1358900"/>
          <p14:tracePt t="17429" x="762000" y="1333500"/>
          <p14:tracePt t="17439" x="762000" y="1289050"/>
          <p14:tracePt t="17449" x="762000" y="1250950"/>
          <p14:tracePt t="17459" x="749300" y="1206500"/>
          <p14:tracePt t="17469" x="749300" y="1193800"/>
          <p14:tracePt t="17480" x="736600" y="1149350"/>
          <p14:tracePt t="17489" x="723900" y="1123950"/>
          <p14:tracePt t="17500" x="723900" y="1111250"/>
          <p14:tracePt t="17509" x="723900" y="1098550"/>
          <p14:tracePt t="17520" x="723900" y="1085850"/>
          <p14:tracePt t="17529" x="736600" y="1066800"/>
          <p14:tracePt t="17540" x="749300" y="1054100"/>
          <p14:tracePt t="17549" x="749300" y="1041400"/>
          <p14:tracePt t="17560" x="762000" y="1028700"/>
          <p14:tracePt t="17580" x="762000" y="996950"/>
          <p14:tracePt t="17589" x="762000" y="984250"/>
          <p14:tracePt t="17609" x="762000" y="971550"/>
          <p14:tracePt t="17620" x="762000" y="958850"/>
          <p14:tracePt t="17629" x="762000" y="946150"/>
          <p14:tracePt t="17639" x="774700" y="927100"/>
          <p14:tracePt t="17649" x="793750" y="914400"/>
          <p14:tracePt t="17659" x="806450" y="914400"/>
          <p14:tracePt t="17670" x="819150" y="901700"/>
          <p14:tracePt t="17689" x="819150" y="889000"/>
          <p14:tracePt t="17699" x="831850" y="889000"/>
          <p14:tracePt t="17739" x="844550" y="876300"/>
          <p14:tracePt t="17750" x="914400" y="844550"/>
          <p14:tracePt t="17759" x="984250" y="806450"/>
          <p14:tracePt t="17770" x="1041400" y="774700"/>
          <p14:tracePt t="17779" x="1085850" y="762000"/>
          <p14:tracePt t="17789" x="1136650" y="749300"/>
          <p14:tracePt t="17800" x="1168400" y="736600"/>
          <p14:tracePt t="17810" x="1219200" y="723900"/>
          <p14:tracePt t="17820" x="1289050" y="723900"/>
          <p14:tracePt t="17829" x="1346200" y="704850"/>
          <p14:tracePt t="17840" x="1403350" y="704850"/>
          <p14:tracePt t="17850" x="1428750" y="704850"/>
          <p14:tracePt t="17859" x="1441450" y="704850"/>
          <p14:tracePt t="17870" x="1473200" y="723900"/>
          <p14:tracePt t="18886" x="1612900" y="1695450"/>
          <p14:tracePt t="18897" x="1625600" y="1708150"/>
          <p14:tracePt t="18905" x="1638300" y="1733550"/>
          <p14:tracePt t="18919" x="1651000" y="1765300"/>
          <p14:tracePt t="18930" x="1651000" y="1778000"/>
          <p14:tracePt t="18949" x="1651000" y="1790700"/>
          <p14:tracePt t="18960" x="1651000" y="1803400"/>
          <p14:tracePt t="18969" x="1651000" y="1816100"/>
          <p14:tracePt t="18979" x="1651000" y="1835150"/>
          <p14:tracePt t="18999" x="1651000" y="1847850"/>
          <p14:tracePt t="19010" x="1651000" y="1860550"/>
          <p14:tracePt t="19019" x="1663700" y="1873250"/>
          <p14:tracePt t="19029" x="1663700" y="1885950"/>
          <p14:tracePt t="19039" x="1663700" y="1905000"/>
          <p14:tracePt t="19069" x="1663700" y="1917700"/>
          <p14:tracePt t="19080" x="1663700" y="1930400"/>
          <p14:tracePt t="19089" x="1682750" y="1955800"/>
          <p14:tracePt t="19099" x="1663700" y="1987550"/>
          <p14:tracePt t="19110" x="1663700" y="2012950"/>
          <p14:tracePt t="19120" x="1638300" y="2038350"/>
          <p14:tracePt t="19129" x="1612900" y="2057400"/>
          <p14:tracePt t="19139" x="1593850" y="2070100"/>
          <p14:tracePt t="19369" x="1612900" y="2070100"/>
          <p14:tracePt t="19380" x="1612900" y="2082800"/>
          <p14:tracePt t="19399" x="1625600" y="2082800"/>
          <p14:tracePt t="19410" x="1638300" y="2082800"/>
          <p14:tracePt t="19419" x="1638300" y="2057400"/>
          <p14:tracePt t="19429" x="1638300" y="2038350"/>
          <p14:tracePt t="19439" x="1625600" y="2025650"/>
          <p14:tracePt t="19450" x="1612900" y="2012950"/>
          <p14:tracePt t="19459" x="1593850" y="2012950"/>
          <p14:tracePt t="19479" x="1612900" y="2000250"/>
          <p14:tracePt t="19499" x="1638300" y="2000250"/>
          <p14:tracePt t="19509" x="1663700" y="2000250"/>
          <p14:tracePt t="19519" x="1682750" y="2000250"/>
          <p14:tracePt t="19539" x="1682750" y="1987550"/>
          <p14:tracePt t="19569" x="1663700" y="1968500"/>
          <p14:tracePt t="19580" x="1651000" y="1968500"/>
          <p14:tracePt t="19619" x="1663700" y="1968500"/>
          <p14:tracePt t="19630" x="1682750" y="1968500"/>
          <p14:tracePt t="19649" x="1682750" y="1955800"/>
          <p14:tracePt t="19759" x="1682750" y="1943100"/>
          <p14:tracePt t="19789" x="1663700" y="1943100"/>
          <p14:tracePt t="19879" x="1651000" y="1943100"/>
          <p14:tracePt t="19899" x="1638300" y="1943100"/>
          <p14:tracePt t="19910" x="1625600" y="1943100"/>
          <p14:tracePt t="19959" x="1612900" y="1943100"/>
          <p14:tracePt t="19979" x="1612900" y="1930400"/>
          <p14:tracePt t="20997" x="1511300" y="1917700"/>
          <p14:tracePt t="21799" x="1530350" y="1917700"/>
          <p14:tracePt t="21810" x="1543050" y="1917700"/>
          <p14:tracePt t="21819" x="1555750" y="1917700"/>
          <p14:tracePt t="21829" x="1581150" y="1917700"/>
          <p14:tracePt t="21840" x="1593850" y="1917700"/>
          <p14:tracePt t="21850" x="1638300" y="1917700"/>
          <p14:tracePt t="21860" x="1663700" y="1917700"/>
          <p14:tracePt t="21870" x="1695450" y="1917700"/>
          <p14:tracePt t="21880" x="1708150" y="1917700"/>
          <p14:tracePt t="21889" x="1733550" y="1917700"/>
          <p14:tracePt t="21900" x="1752600" y="1917700"/>
          <p14:tracePt t="21939" x="1885950" y="1917700"/>
          <p14:tracePt t="21949" x="2057400" y="1930400"/>
          <p14:tracePt t="21959" x="2247900" y="1930400"/>
          <p14:tracePt t="21969" x="2349500" y="1943100"/>
          <p14:tracePt t="21980" x="2400300" y="1943100"/>
          <p14:tracePt t="21990" x="2444750" y="1943100"/>
          <p14:tracePt t="22000" x="2501900" y="1943100"/>
          <p14:tracePt t="22019" x="2514600" y="1930400"/>
          <p14:tracePt t="22030" x="2527300" y="1930400"/>
          <p14:tracePt t="23047" x="3733800" y="2057400"/>
          <p14:tracePt t="23055" x="3746500" y="2057400"/>
          <p14:tracePt t="23063" x="3765550" y="2057400"/>
          <p14:tracePt t="23109" x="3778250" y="2057400"/>
          <p14:tracePt t="23120" x="3803650" y="2057400"/>
          <p14:tracePt t="23130" x="3860800" y="2070100"/>
          <p14:tracePt t="23139" x="3930650" y="2070100"/>
          <p14:tracePt t="23149" x="3987800" y="2082800"/>
          <p14:tracePt t="23159" x="4013200" y="2082800"/>
          <p14:tracePt t="23170" x="4070350" y="2082800"/>
          <p14:tracePt t="23259" x="4083050" y="2082800"/>
          <p14:tracePt t="23270" x="4083050" y="2070100"/>
          <p14:tracePt t="23329" x="4057650" y="2070100"/>
          <p14:tracePt t="23340" x="4025900" y="2070100"/>
          <p14:tracePt t="23350" x="3987800" y="2082800"/>
          <p14:tracePt t="23359" x="3930650" y="2095500"/>
          <p14:tracePt t="23370" x="3860800" y="2108200"/>
          <p14:tracePt t="23380" x="3835400" y="2120900"/>
          <p14:tracePt t="23389" x="3803650" y="2120900"/>
          <p14:tracePt t="23399" x="3778250" y="2139950"/>
          <p14:tracePt t="23409" x="3765550" y="2139950"/>
          <p14:tracePt t="23419" x="3746500" y="2139950"/>
          <p14:tracePt t="23429" x="3733800" y="2139950"/>
          <p14:tracePt t="23439" x="3721100" y="2152650"/>
          <p14:tracePt t="23449" x="3708400" y="2152650"/>
          <p14:tracePt t="23459" x="3695700" y="2152650"/>
          <p14:tracePt t="23469" x="3651250" y="2152650"/>
          <p14:tracePt t="23480" x="3613150" y="2152650"/>
          <p14:tracePt t="23489" x="3556000" y="2152650"/>
          <p14:tracePt t="23499" x="3511550" y="2152650"/>
          <p14:tracePt t="23509" x="3473450" y="2152650"/>
          <p14:tracePt t="23519" x="3429000" y="2139950"/>
          <p14:tracePt t="23529" x="3403600" y="2139950"/>
          <p14:tracePt t="23540" x="3371850" y="2139950"/>
          <p14:tracePt t="23549" x="3346450" y="2120900"/>
          <p14:tracePt t="23560" x="3321050" y="2120900"/>
          <p14:tracePt t="23570" x="3289300" y="2120900"/>
          <p14:tracePt t="23580" x="3263900" y="2108200"/>
          <p14:tracePt t="23590" x="3238500" y="2108200"/>
          <p14:tracePt t="23599" x="3219450" y="2108200"/>
          <p14:tracePt t="23609" x="3206750" y="2108200"/>
          <p14:tracePt t="23619" x="3194050" y="2095500"/>
          <p14:tracePt t="23629" x="3168650" y="2095500"/>
          <p14:tracePt t="23640" x="3124200" y="2082800"/>
          <p14:tracePt t="23649" x="3079750" y="2082800"/>
          <p14:tracePt t="23659" x="3041650" y="2070100"/>
          <p14:tracePt t="23669" x="2997200" y="2057400"/>
          <p14:tracePt t="23679" x="2971800" y="2057400"/>
          <p14:tracePt t="23690" x="2946400" y="2038350"/>
          <p14:tracePt t="23700" x="2927350" y="2038350"/>
          <p14:tracePt t="23709" x="2914650" y="2038350"/>
          <p14:tracePt t="23719" x="2901950" y="2025650"/>
          <p14:tracePt t="23730" x="2889250" y="2025650"/>
          <p14:tracePt t="23749" x="2876550" y="2025650"/>
          <p14:tracePt t="23760" x="2857500" y="2012950"/>
          <p14:tracePt t="23770" x="2832100" y="1987550"/>
          <p14:tracePt t="23780" x="2794000" y="1968500"/>
          <p14:tracePt t="23790" x="2724150" y="1943100"/>
          <p14:tracePt t="23799" x="2679700" y="1917700"/>
          <p14:tracePt t="23809" x="2667000" y="1917700"/>
          <p14:tracePt t="23819" x="2654300" y="1905000"/>
          <p14:tracePt t="23829" x="2635250" y="1885950"/>
          <p14:tracePt t="23839" x="2635250" y="1873250"/>
          <p14:tracePt t="23849" x="2622550" y="1860550"/>
          <p14:tracePt t="23859" x="2622550" y="1847850"/>
          <p14:tracePt t="23869" x="2622550" y="1835150"/>
          <p14:tracePt t="23880" x="2622550" y="1803400"/>
          <p14:tracePt t="23889" x="2622550" y="1790700"/>
          <p14:tracePt t="23900" x="2622550" y="1778000"/>
          <p14:tracePt t="23909" x="2622550" y="1765300"/>
          <p14:tracePt t="23919" x="2622550" y="1733550"/>
          <p14:tracePt t="23929" x="2635250" y="1708150"/>
          <p14:tracePt t="23939" x="2635250" y="1682750"/>
          <p14:tracePt t="23949" x="2654300" y="1638300"/>
          <p14:tracePt t="23959" x="2667000" y="1593850"/>
          <p14:tracePt t="23970" x="2679700" y="1543050"/>
          <p14:tracePt t="23980" x="2692400" y="1498600"/>
          <p14:tracePt t="23990" x="2692400" y="1473200"/>
          <p14:tracePt t="23999" x="2692400" y="1460500"/>
          <p14:tracePt t="24069" x="2724150" y="1371600"/>
          <p14:tracePt t="24080" x="2724150" y="1358900"/>
          <p14:tracePt t="24089" x="2749550" y="1289050"/>
          <p14:tracePt t="24100" x="2857500" y="1168400"/>
          <p14:tracePt t="25116" x="4400550" y="1428750"/>
          <p14:tracePt t="25133" x="4413250" y="1441450"/>
          <p14:tracePt t="25149" x="4432300" y="1460500"/>
          <p14:tracePt t="25160" x="4432300" y="1473200"/>
          <p14:tracePt t="25170" x="4445000" y="1473200"/>
          <p14:tracePt t="25180" x="4445000" y="1485900"/>
          <p14:tracePt t="25199" x="4457700" y="1485900"/>
          <p14:tracePt t="25239" x="4470400" y="1498600"/>
          <p14:tracePt t="25259" x="4483100" y="1498600"/>
          <p14:tracePt t="25270" x="4483100" y="1511300"/>
          <p14:tracePt t="25279" x="4502150" y="1511300"/>
          <p14:tracePt t="25299" x="4514850" y="1524000"/>
          <p14:tracePt t="25329" x="4514850" y="1543050"/>
          <p14:tracePt t="25399" x="4514850" y="1555750"/>
          <p14:tracePt t="25410" x="4502150" y="1555750"/>
          <p14:tracePt t="25419" x="4483100" y="1568450"/>
          <p14:tracePt t="25439" x="4457700" y="1593850"/>
          <p14:tracePt t="25450" x="4413250" y="1625600"/>
          <p14:tracePt t="25460" x="4375150" y="1663700"/>
          <p14:tracePt t="25469" x="4305300" y="1695450"/>
          <p14:tracePt t="25479" x="4279900" y="1708150"/>
          <p14:tracePt t="25489" x="4260850" y="1708150"/>
          <p14:tracePt t="25500" x="4235450" y="1720850"/>
          <p14:tracePt t="25509" x="4210050" y="1733550"/>
          <p14:tracePt t="25520" x="4178300" y="1746250"/>
          <p14:tracePt t="25530" x="4152900" y="1765300"/>
          <p14:tracePt t="25549" x="4140200" y="1765300"/>
          <p14:tracePt t="25560" x="4108450" y="1778000"/>
          <p14:tracePt t="25569" x="4083050" y="1790700"/>
          <p14:tracePt t="25580" x="4057650" y="1803400"/>
          <p14:tracePt t="25589" x="4038600" y="1816100"/>
          <p14:tracePt t="25599" x="4000500" y="1835150"/>
          <p14:tracePt t="25609" x="3956050" y="1860550"/>
          <p14:tracePt t="25619" x="3943350" y="1860550"/>
          <p14:tracePt t="25669" x="3930650" y="1860550"/>
          <p14:tracePt t="25680" x="3930650" y="1873250"/>
          <p14:tracePt t="25689" x="3917950" y="1873250"/>
          <p14:tracePt t="25699" x="3873500" y="1885950"/>
          <p14:tracePt t="25709" x="3835400" y="1917700"/>
          <p14:tracePt t="25719" x="3816350" y="1917700"/>
          <p14:tracePt t="25729" x="3803650" y="1917700"/>
          <p14:tracePt t="25749" x="3790950" y="1930400"/>
          <p14:tracePt t="25779" x="3778250" y="1930400"/>
          <p14:tracePt t="25799" x="3765550" y="1930400"/>
          <p14:tracePt t="25809" x="3733800" y="1943100"/>
          <p14:tracePt t="25819" x="3721100" y="1955800"/>
          <p14:tracePt t="25829" x="3708400" y="1968500"/>
          <p14:tracePt t="25839" x="3695700" y="1987550"/>
          <p14:tracePt t="25849" x="3676650" y="1987550"/>
          <p14:tracePt t="25859" x="3663950" y="1987550"/>
          <p14:tracePt t="25869" x="3663950" y="2000250"/>
          <p14:tracePt t="25889" x="3651250" y="2000250"/>
          <p14:tracePt t="25899" x="3638550" y="2012950"/>
          <p14:tracePt t="25910" x="3625850" y="2025650"/>
          <p14:tracePt t="25919" x="3613150" y="2038350"/>
          <p14:tracePt t="25929" x="3594100" y="2057400"/>
          <p14:tracePt t="25939" x="3581400" y="2057400"/>
          <p14:tracePt t="25949" x="3568700" y="2070100"/>
          <p14:tracePt t="25989" x="3556000" y="2070100"/>
          <p14:tracePt t="26000" x="3543300" y="2070100"/>
          <p14:tracePt t="26009" x="3524250" y="2082800"/>
          <p14:tracePt t="26019" x="3511550" y="2082800"/>
          <p14:tracePt t="26030" x="3498850" y="2095500"/>
          <p14:tracePt t="26039" x="3473450" y="2095500"/>
          <p14:tracePt t="26050" x="3460750" y="2108200"/>
          <p14:tracePt t="26059" x="3441700" y="2108200"/>
          <p14:tracePt t="26109" x="3429000" y="2108200"/>
          <p14:tracePt t="26149" x="3416300" y="2108200"/>
          <p14:tracePt t="26169" x="3403600" y="2120900"/>
          <p14:tracePt t="26180" x="3390900" y="2120900"/>
          <p14:tracePt t="26189" x="3371850" y="2120900"/>
          <p14:tracePt t="27207" x="2857500" y="2152650"/>
          <p14:tracePt t="27223" x="2844800" y="2139950"/>
          <p14:tracePt t="27238" x="2819400" y="2139950"/>
          <p14:tracePt t="27240" x="2774950" y="2120900"/>
          <p14:tracePt t="27250" x="2724150" y="2108200"/>
          <p14:tracePt t="27260" x="2679700" y="2108200"/>
          <p14:tracePt t="27270" x="2654300" y="2108200"/>
          <p14:tracePt t="27280" x="2622550" y="2108200"/>
          <p14:tracePt t="27289" x="2597150" y="2095500"/>
          <p14:tracePt t="27329" x="2584450" y="2095500"/>
          <p14:tracePt t="27349" x="2552700" y="2095500"/>
          <p14:tracePt t="27359" x="2540000" y="2082800"/>
          <p14:tracePt t="27369" x="2514600" y="2070100"/>
          <p14:tracePt t="27380" x="2482850" y="2070100"/>
          <p14:tracePt t="27390" x="2470150" y="2057400"/>
          <p14:tracePt t="27400" x="2457450" y="2057400"/>
          <p14:tracePt t="27409" x="2444750" y="2057400"/>
          <p14:tracePt t="27449" x="2444750" y="2038350"/>
          <p14:tracePt t="27489" x="2444750" y="2025650"/>
          <p14:tracePt t="27499" x="2432050" y="2012950"/>
          <p14:tracePt t="27519" x="2432050" y="2000250"/>
          <p14:tracePt t="27529" x="2419350" y="1987550"/>
          <p14:tracePt t="27539" x="2419350" y="1968500"/>
          <p14:tracePt t="27549" x="2419350" y="1955800"/>
          <p14:tracePt t="27559" x="2432050" y="1930400"/>
          <p14:tracePt t="27569" x="2432050" y="1917700"/>
          <p14:tracePt t="27580" x="2444750" y="1873250"/>
          <p14:tracePt t="27589" x="2444750" y="1860550"/>
          <p14:tracePt t="27599" x="2457450" y="1835150"/>
          <p14:tracePt t="27610" x="2457450" y="1803400"/>
          <p14:tracePt t="27619" x="2470150" y="1778000"/>
          <p14:tracePt t="27630" x="2482850" y="1733550"/>
          <p14:tracePt t="27639" x="2501900" y="1695450"/>
          <p14:tracePt t="27649" x="2514600" y="1651000"/>
          <p14:tracePt t="27659" x="2527300" y="1625600"/>
          <p14:tracePt t="27669" x="2552700" y="1543050"/>
          <p14:tracePt t="27679" x="2597150" y="1473200"/>
          <p14:tracePt t="27690" x="2622550" y="1416050"/>
          <p14:tracePt t="27699" x="2635250" y="1358900"/>
          <p14:tracePt t="27710" x="2654300" y="1333500"/>
          <p14:tracePt t="27719" x="2667000" y="1308100"/>
          <p14:tracePt t="27729" x="2679700" y="1276350"/>
          <p14:tracePt t="27739" x="2679700" y="1263650"/>
          <p14:tracePt t="27750" x="2692400" y="1250950"/>
          <p14:tracePt t="27759" x="2705100" y="1238250"/>
          <p14:tracePt t="27769" x="2724150" y="1219200"/>
          <p14:tracePt t="27779" x="2736850" y="1206500"/>
          <p14:tracePt t="27789" x="2749550" y="1193800"/>
          <p14:tracePt t="27799" x="2762250" y="1168400"/>
          <p14:tracePt t="27809" x="2762250" y="1149350"/>
          <p14:tracePt t="27819" x="2774950" y="1136650"/>
          <p14:tracePt t="27829" x="2806700" y="1123950"/>
          <p14:tracePt t="27839" x="2832100" y="1111250"/>
          <p14:tracePt t="27849" x="2844800" y="1085850"/>
          <p14:tracePt t="27859" x="2857500" y="1085850"/>
          <p14:tracePt t="27869" x="2889250" y="1066800"/>
          <p14:tracePt t="27879" x="2901950" y="1054100"/>
          <p14:tracePt t="27889" x="2914650" y="1054100"/>
          <p14:tracePt t="27899" x="2927350" y="1041400"/>
          <p14:tracePt t="27910" x="2946400" y="1041400"/>
          <p14:tracePt t="27919" x="2959100" y="1041400"/>
          <p14:tracePt t="27930" x="2984500" y="1028700"/>
          <p14:tracePt t="27939" x="3016250" y="1028700"/>
          <p14:tracePt t="27949" x="3054350" y="1028700"/>
          <p14:tracePt t="27959" x="3079750" y="1016000"/>
          <p14:tracePt t="27969" x="3111500" y="1016000"/>
          <p14:tracePt t="27979" x="3149600" y="1016000"/>
          <p14:tracePt t="27990" x="3168650" y="1016000"/>
          <p14:tracePt t="28000" x="3194050" y="1016000"/>
          <p14:tracePt t="28009" x="3206750" y="1016000"/>
          <p14:tracePt t="28020" x="3238500" y="1016000"/>
          <p14:tracePt t="28029" x="3263900" y="1016000"/>
          <p14:tracePt t="28040" x="3289300" y="1016000"/>
          <p14:tracePt t="28050" x="3333750" y="1028700"/>
          <p14:tracePt t="28060" x="3359150" y="1028700"/>
          <p14:tracePt t="28069" x="3390900" y="1028700"/>
          <p14:tracePt t="28079" x="3416300" y="1041400"/>
          <p14:tracePt t="28090" x="3441700" y="1054100"/>
          <p14:tracePt t="28099" x="3473450" y="1066800"/>
          <p14:tracePt t="28109" x="3498850" y="1085850"/>
          <p14:tracePt t="28119" x="3511550" y="1098550"/>
          <p14:tracePt t="28130" x="3543300" y="1111250"/>
          <p14:tracePt t="28149" x="3556000" y="1123950"/>
          <p14:tracePt t="28169" x="3568700" y="1136650"/>
          <p14:tracePt t="28179" x="3581400" y="1149350"/>
          <p14:tracePt t="28189" x="3581400" y="1168400"/>
          <p14:tracePt t="28209" x="3594100" y="1193800"/>
          <p14:tracePt t="28220" x="3594100" y="1219200"/>
          <p14:tracePt t="28229" x="3638550" y="1289050"/>
          <p14:tracePt t="28240" x="3651250" y="1320800"/>
          <p14:tracePt t="29256" x="2832100" y="2609850"/>
          <p14:tracePt t="29839" x="2844800" y="2609850"/>
          <p14:tracePt t="29850" x="2857500" y="2609850"/>
          <p14:tracePt t="29859" x="2876550" y="2609850"/>
          <p14:tracePt t="29869" x="2901950" y="2609850"/>
          <p14:tracePt t="29879" x="2927350" y="2609850"/>
          <p14:tracePt t="29889" x="2946400" y="2609850"/>
          <p14:tracePt t="29899" x="2959100" y="2609850"/>
          <p14:tracePt t="29909" x="2971800" y="2609850"/>
          <p14:tracePt t="29939" x="2984500" y="2597150"/>
          <p14:tracePt t="29950" x="2997200" y="2597150"/>
          <p14:tracePt t="29960" x="3028950" y="2597150"/>
          <p14:tracePt t="29969" x="3041650" y="2597150"/>
          <p14:tracePt t="29979" x="3054350" y="2597150"/>
          <p14:tracePt t="29989" x="3079750" y="2584450"/>
          <p14:tracePt t="30000" x="3098800" y="2584450"/>
          <p14:tracePt t="30049" x="3111500" y="2584450"/>
          <p14:tracePt t="30060" x="3124200" y="2565400"/>
          <p14:tracePt t="30070" x="3136900" y="2565400"/>
          <p14:tracePt t="30080" x="3149600" y="2552700"/>
          <p14:tracePt t="30089" x="3168650" y="2552700"/>
          <p14:tracePt t="30239" x="3149600" y="2552700"/>
          <p14:tracePt t="30269" x="3149600" y="2565400"/>
          <p14:tracePt t="30719" x="3149600" y="2552700"/>
          <p14:tracePt t="30739" x="3168650" y="2552700"/>
          <p14:tracePt t="30789" x="3168650" y="2540000"/>
          <p14:tracePt t="31807" x="3346450" y="2400300"/>
          <p14:tracePt t="31822" x="3359150" y="2387600"/>
          <p14:tracePt t="31837" x="3359150" y="2374900"/>
          <p14:tracePt t="31879" x="3346450" y="2362200"/>
          <p14:tracePt t="31890" x="3359150" y="2362200"/>
          <p14:tracePt t="31919" x="3371850" y="2343150"/>
          <p14:tracePt t="32019" x="3390900" y="2343150"/>
          <p14:tracePt t="32030" x="3390900" y="2330450"/>
          <p14:tracePt t="32319" x="3371850" y="2330450"/>
          <p14:tracePt t="32679" x="3359150" y="2330450"/>
          <p14:tracePt t="32829" x="3346450" y="2343150"/>
          <p14:tracePt t="32879" x="3333750" y="2343150"/>
          <p14:tracePt t="33199" x="3321050" y="2343150"/>
          <p14:tracePt t="33669" x="3321050" y="2362200"/>
          <p14:tracePt t="33779" x="3302000" y="2362200"/>
          <p14:tracePt t="34049" x="3333750" y="2362200"/>
          <p14:tracePt t="34060" x="3359150" y="2362200"/>
          <p14:tracePt t="34070" x="3403600" y="2362200"/>
          <p14:tracePt t="34080" x="3429000" y="2362200"/>
          <p14:tracePt t="34089" x="3498850" y="2362200"/>
          <p14:tracePt t="34099" x="3568700" y="2362200"/>
          <p14:tracePt t="34110" x="3625850" y="2343150"/>
          <p14:tracePt t="34120" x="3663950" y="2343150"/>
          <p14:tracePt t="34130" x="3708400" y="2330450"/>
          <p14:tracePt t="34139" x="3746500" y="2317750"/>
          <p14:tracePt t="34149" x="3790950" y="2305050"/>
          <p14:tracePt t="34159" x="3835400" y="2292350"/>
          <p14:tracePt t="34170" x="3848100" y="2279650"/>
          <p14:tracePt t="34180" x="3860800" y="2279650"/>
          <p14:tracePt t="34249" x="3848100" y="2279650"/>
          <p14:tracePt t="34289" x="3835400" y="2279650"/>
          <p14:tracePt t="34459" x="3860800" y="2260600"/>
          <p14:tracePt t="34469" x="3873500" y="2260600"/>
          <p14:tracePt t="34479" x="3917950" y="2247900"/>
          <p14:tracePt t="34489" x="3968750" y="2235200"/>
          <p14:tracePt t="34500" x="4191000" y="2190750"/>
          <p14:tracePt t="34509" x="4432300" y="2120900"/>
          <p14:tracePt t="34520" x="4610100" y="2082800"/>
          <p14:tracePt t="34530" x="4972050" y="2000250"/>
          <p14:tracePt t="34540" x="5454650" y="1885950"/>
          <p14:tracePt t="34550" x="5988050" y="1778000"/>
          <p14:tracePt t="34560" x="6496050" y="1663700"/>
          <p14:tracePt t="34570" x="6870700" y="1593850"/>
          <p14:tracePt t="34580" x="7112000" y="1568450"/>
          <p14:tracePt t="34590" x="7429500" y="1543050"/>
          <p14:tracePt t="34599" x="7626350" y="1524000"/>
          <p14:tracePt t="34609" x="7747000" y="1511300"/>
          <p14:tracePt t="34619" x="7816850" y="1511300"/>
          <p14:tracePt t="34629" x="7912100" y="1511300"/>
          <p14:tracePt t="34639" x="7969250" y="1498600"/>
          <p14:tracePt t="34649" x="8013700" y="1498600"/>
          <p14:tracePt t="34659" x="8026400" y="1498600"/>
          <p14:tracePt t="34670" x="8051800" y="1485900"/>
          <p14:tracePt t="34680" x="8108950" y="1485900"/>
          <p14:tracePt t="34690" x="8166100" y="1473200"/>
          <p14:tracePt t="34699" x="8191500" y="1473200"/>
          <p14:tracePt t="34709" x="8204200" y="1473200"/>
          <p14:tracePt t="35727" x="11582400" y="1568450"/>
          <p14:tracePt t="35733" x="11639550" y="1568450"/>
          <p14:tracePt t="35742" x="11690350" y="1568450"/>
          <p14:tracePt t="35757" x="11791950" y="1555750"/>
          <p14:tracePt t="35760" x="11874500" y="1555750"/>
          <p14:tracePt t="35770" x="11969750" y="1543050"/>
          <p14:tracePt t="35780" x="12026900" y="1543050"/>
          <p14:tracePt t="35799" x="12039600" y="1543050"/>
          <p14:tracePt t="35809" x="12052300" y="1543050"/>
          <p14:tracePt t="35819" x="12065000" y="1543050"/>
          <p14:tracePt t="35829" x="12084050" y="1524000"/>
          <p14:tracePt t="35839" x="12109450" y="1524000"/>
          <p14:tracePt t="35850" x="12166600" y="1524000"/>
          <p14:tracePt t="36130" x="11995150" y="1581150"/>
          <p14:tracePt t="36142" x="11830050" y="1581150"/>
          <p14:tracePt t="36151" x="11690350" y="1581150"/>
          <p14:tracePt t="36161" x="11639550" y="1581150"/>
          <p14:tracePt t="36170" x="11595100" y="1581150"/>
          <p14:tracePt t="36180" x="11550650" y="1581150"/>
          <p14:tracePt t="36190" x="11512550" y="1568450"/>
          <p14:tracePt t="36199" x="11468100" y="1568450"/>
          <p14:tracePt t="36210" x="11398250" y="1555750"/>
          <p14:tracePt t="36220" x="11328400" y="1543050"/>
          <p14:tracePt t="36230" x="11303000" y="1524000"/>
          <p14:tracePt t="36240" x="11245850" y="1524000"/>
          <p14:tracePt t="36249" x="11233150" y="1524000"/>
          <p14:tracePt t="36259" x="11220450" y="1524000"/>
          <p14:tracePt t="36319" x="11207750" y="1524000"/>
          <p14:tracePt t="36339" x="11195050" y="1524000"/>
          <p14:tracePt t="36350" x="11176000" y="1524000"/>
          <p14:tracePt t="36359" x="11150600" y="1524000"/>
          <p14:tracePt t="36370" x="11137900" y="1524000"/>
          <p14:tracePt t="36449" x="11125200" y="1524000"/>
          <p14:tracePt t="36460" x="11093450" y="1524000"/>
          <p14:tracePt t="36469" x="11080750" y="1543050"/>
          <p14:tracePt t="36479" x="11068050" y="1543050"/>
          <p14:tracePt t="36569" x="11055350" y="1543050"/>
          <p14:tracePt t="36619" x="11036300" y="1543050"/>
          <p14:tracePt t="36709" x="11023600" y="1543050"/>
          <p14:tracePt t="36789" x="11010900" y="1543050"/>
          <p14:tracePt t="36800" x="10985500" y="1543050"/>
          <p14:tracePt t="36809" x="10972800" y="1543050"/>
          <p14:tracePt t="36820" x="10953750" y="1543050"/>
          <p14:tracePt t="37834" x="10083800" y="876300"/>
          <p14:tracePt t="37899" x="10064750" y="876300"/>
          <p14:tracePt t="37919" x="10039350" y="863600"/>
          <p14:tracePt t="37989" x="10039350" y="844550"/>
          <p14:tracePt t="38009" x="10026650" y="831850"/>
          <p14:tracePt t="38020" x="10013950" y="831850"/>
          <p14:tracePt t="38029" x="9994900" y="819150"/>
          <p14:tracePt t="38129" x="9994900" y="831850"/>
          <p14:tracePt t="38149" x="10013950" y="844550"/>
          <p14:tracePt t="38159" x="10026650" y="863600"/>
          <p14:tracePt t="38170" x="10064750" y="876300"/>
          <p14:tracePt t="38179" x="10109200" y="901700"/>
          <p14:tracePt t="38189" x="10153650" y="927100"/>
          <p14:tracePt t="38200" x="10166350" y="946150"/>
          <p14:tracePt t="38209" x="10191750" y="958850"/>
          <p14:tracePt t="38249" x="10191750" y="971550"/>
          <p14:tracePt t="38259" x="10179050" y="971550"/>
          <p14:tracePt t="38289" x="10179050" y="984250"/>
          <p14:tracePt t="38299" x="10166350" y="984250"/>
          <p14:tracePt t="38319" x="10179050" y="984250"/>
          <p14:tracePt t="38330" x="10179050" y="996950"/>
          <p14:tracePt t="38439" x="10191750" y="996950"/>
          <p14:tracePt t="38459" x="10204450" y="996950"/>
          <p14:tracePt t="38479" x="10217150" y="996950"/>
          <p14:tracePt t="38490" x="10236200" y="984250"/>
          <p14:tracePt t="38519" x="10248900" y="984250"/>
          <p14:tracePt t="38530" x="10261600" y="984250"/>
          <p14:tracePt t="38549" x="10274300" y="984250"/>
          <p14:tracePt t="38559" x="10287000" y="984250"/>
          <p14:tracePt t="38580" x="10306050" y="984250"/>
          <p14:tracePt t="38729" x="10287000" y="984250"/>
          <p14:tracePt t="38749" x="10274300" y="984250"/>
          <p14:tracePt t="38760" x="10261600" y="996950"/>
          <p14:tracePt t="38769" x="10248900" y="1016000"/>
          <p14:tracePt t="38780" x="10236200" y="1028700"/>
          <p14:tracePt t="38789" x="10217150" y="1041400"/>
          <p14:tracePt t="38809" x="10217150" y="1054100"/>
          <p14:tracePt t="38939" x="10204450" y="1054100"/>
          <p14:tracePt t="38950" x="10204450" y="1041400"/>
          <p14:tracePt t="38969" x="10191750" y="1028700"/>
          <p14:tracePt t="38979" x="10191750" y="996950"/>
          <p14:tracePt t="39997" x="10261600" y="984250"/>
          <p14:tracePt t="40089" x="10248900" y="984250"/>
          <p14:tracePt t="40169" x="10248900" y="996950"/>
          <p14:tracePt t="40259" x="10248900" y="1016000"/>
          <p14:tracePt t="40369" x="10248900" y="1028700"/>
          <p14:tracePt t="40499" x="10248900" y="1041400"/>
          <p14:tracePt t="40510" x="10236200" y="1041400"/>
          <p14:tracePt t="40609" x="10217150" y="1054100"/>
          <p14:tracePt t="40620" x="10217150" y="1066800"/>
          <p14:tracePt t="40789" x="10204450" y="1066800"/>
          <p14:tracePt t="40829" x="10204450" y="1085850"/>
          <p14:tracePt t="41929" x="10204450" y="1066800"/>
          <p14:tracePt t="42729" x="10204450" y="1054100"/>
          <p14:tracePt t="42849" x="10204450" y="1041400"/>
          <p14:tracePt t="42909" x="10204450" y="1028700"/>
          <p14:tracePt t="42989" x="10191750" y="1028700"/>
          <p14:tracePt t="43000" x="10191750" y="1016000"/>
          <p14:tracePt t="43129" x="10191750" y="996950"/>
          <p14:tracePt t="43479" x="10191750" y="984250"/>
          <p14:tracePt t="43789" x="10179050" y="984250"/>
          <p14:tracePt t="43809" x="10179050" y="971550"/>
          <p14:tracePt t="43820" x="10166350" y="971550"/>
          <p14:tracePt t="43899" x="10153650" y="971550"/>
          <p14:tracePt t="43919" x="10134600" y="971550"/>
          <p14:tracePt t="43939" x="10096500" y="984250"/>
          <p14:tracePt t="43949" x="10026650" y="1016000"/>
          <p14:tracePt t="45350" x="127000" y="2209800"/>
          <p14:tracePt t="45362" x="419100" y="2209800"/>
          <p14:tracePt t="45372" x="584200" y="2190750"/>
          <p14:tracePt t="45382" x="793750" y="2178050"/>
          <p14:tracePt t="45390" x="958850" y="2178050"/>
          <p14:tracePt t="45400" x="1016000" y="2178050"/>
          <p14:tracePt t="45410" x="1123950" y="2178050"/>
          <p14:tracePt t="45420" x="1250950" y="2178050"/>
          <p14:tracePt t="45429" x="1416050" y="2178050"/>
          <p14:tracePt t="45440" x="1555750" y="2178050"/>
          <p14:tracePt t="45450" x="1682750" y="2178050"/>
          <p14:tracePt t="45460" x="1790700" y="2178050"/>
          <p14:tracePt t="45470" x="1974850" y="2178050"/>
          <p14:tracePt t="45480" x="2082800" y="2178050"/>
          <p14:tracePt t="45490" x="2152650" y="2178050"/>
          <p14:tracePt t="45499" x="2178050" y="2178050"/>
          <p14:tracePt t="45509" x="2209800" y="2178050"/>
          <p14:tracePt t="45519" x="2235200" y="2178050"/>
          <p14:tracePt t="45529" x="2247900" y="2178050"/>
          <p14:tracePt t="45549" x="2260600" y="2178050"/>
          <p14:tracePt t="45559" x="2305050" y="2178050"/>
          <p14:tracePt t="45570" x="2349500" y="2178050"/>
          <p14:tracePt t="45580" x="2362200" y="2178050"/>
          <p14:tracePt t="45590" x="2374900" y="2178050"/>
          <p14:tracePt t="45679" x="2374900" y="2165350"/>
          <p14:tracePt t="45690" x="2387600" y="2165350"/>
          <p14:tracePt t="45889" x="2387600" y="2178050"/>
          <p14:tracePt t="45969" x="2400300" y="2178050"/>
          <p14:tracePt t="45989" x="2400300" y="2190750"/>
          <p14:tracePt t="46019" x="2400300" y="2209800"/>
          <p14:tracePt t="46049" x="2400300" y="2222500"/>
          <p14:tracePt t="47067" x="2127250" y="2292350"/>
          <p14:tracePt t="47097" x="2108200" y="2292350"/>
          <p14:tracePt t="47110" x="2095500" y="2292350"/>
          <p14:tracePt t="47199" x="2082800" y="2292350"/>
          <p14:tracePt t="47219" x="2070100" y="2292350"/>
          <p14:tracePt t="47230" x="2057400" y="2292350"/>
          <p14:tracePt t="47259" x="2038350" y="2292350"/>
          <p14:tracePt t="47299" x="2038350" y="2279650"/>
          <p14:tracePt t="47359" x="2057400" y="2279650"/>
          <p14:tracePt t="47409" x="2070100" y="2279650"/>
          <p14:tracePt t="47439" x="2082800" y="2279650"/>
          <p14:tracePt t="47449" x="2082800" y="2260600"/>
          <p14:tracePt t="47459" x="2095500" y="2260600"/>
          <p14:tracePt t="47489" x="2108200" y="2260600"/>
          <p14:tracePt t="47499" x="2127250" y="2247900"/>
          <p14:tracePt t="47510" x="2139950" y="2247900"/>
          <p14:tracePt t="47529" x="2152650" y="2247900"/>
          <p14:tracePt t="47569" x="2165350" y="2247900"/>
          <p14:tracePt t="47589" x="2165350" y="2235200"/>
          <p14:tracePt t="47599" x="2197100" y="2235200"/>
          <p14:tracePt t="47629" x="2209800" y="2235200"/>
          <p14:tracePt t="47719" x="2222500" y="2222500"/>
          <p14:tracePt t="47739" x="2235200" y="2222500"/>
          <p14:tracePt t="47749" x="2235200" y="2209800"/>
          <p14:tracePt t="47759" x="2247900" y="2209800"/>
          <p14:tracePt t="47789" x="2247900" y="2190750"/>
          <p14:tracePt t="47799" x="2260600" y="2190750"/>
          <p14:tracePt t="47849" x="2279650" y="2190750"/>
          <p14:tracePt t="47859" x="2292350" y="2178050"/>
          <p14:tracePt t="47869" x="2305050" y="2178050"/>
          <p14:tracePt t="47879" x="2317750" y="2165350"/>
          <p14:tracePt t="47889" x="2330450" y="2165350"/>
          <p14:tracePt t="47899" x="2349500" y="2152650"/>
          <p14:tracePt t="47929" x="2362200" y="2152650"/>
          <p14:tracePt t="47989" x="2374900" y="2152650"/>
          <p14:tracePt t="48009" x="2387600" y="2139950"/>
          <p14:tracePt t="48029" x="2400300" y="2139950"/>
          <p14:tracePt t="48049" x="2419350" y="2139950"/>
          <p14:tracePt t="48109" x="2432050" y="2120900"/>
          <p14:tracePt t="48159" x="2444750" y="2120900"/>
          <p14:tracePt t="48189" x="2457450" y="2108200"/>
          <p14:tracePt t="49289" x="2444750" y="2108200"/>
          <p14:tracePt t="49709" x="2444750" y="2120900"/>
          <p14:tracePt t="49729" x="2432050" y="2120900"/>
          <p14:tracePt t="50279" x="2419350" y="2120900"/>
          <p14:tracePt t="50679" x="2400300" y="2120900"/>
          <p14:tracePt t="50699" x="2387600" y="2120900"/>
          <p14:tracePt t="50719" x="2362200" y="2120900"/>
          <p14:tracePt t="51735" x="2260600" y="2165350"/>
          <p14:tracePt t="51789" x="2279650" y="2165350"/>
          <p14:tracePt t="51809" x="2292350" y="2165350"/>
          <p14:tracePt t="51899" x="2305050" y="2165350"/>
          <p14:tracePt t="51919" x="2317750" y="2165350"/>
          <p14:tracePt t="51989" x="2330450" y="2165350"/>
          <p14:tracePt t="52019" x="2330450" y="2152650"/>
          <p14:tracePt t="52029" x="2349500" y="2152650"/>
          <p14:tracePt t="52119" x="2362200" y="2152650"/>
          <p14:tracePt t="52219" x="2374900" y="2152650"/>
          <p14:tracePt t="52249" x="2400300" y="2152650"/>
          <p14:tracePt t="52349" x="2419350" y="2152650"/>
          <p14:tracePt t="52360" x="2444750" y="2152650"/>
          <p14:tracePt t="52370" x="2457450" y="2152650"/>
          <p14:tracePt t="52389" x="2470150" y="2152650"/>
          <p14:tracePt t="52479" x="2482850" y="2152650"/>
          <p14:tracePt t="52509" x="2501900" y="2165350"/>
          <p14:tracePt t="52529" x="2514600" y="2165350"/>
          <p14:tracePt t="52540" x="2527300" y="2165350"/>
          <p14:tracePt t="52549" x="2540000" y="2165350"/>
          <p14:tracePt t="52559" x="2552700" y="2165350"/>
          <p14:tracePt t="52570" x="2571750" y="2165350"/>
          <p14:tracePt t="52589" x="2584450" y="2165350"/>
          <p14:tracePt t="52599" x="2597150" y="2165350"/>
          <p14:tracePt t="52610" x="2609850" y="2165350"/>
          <p14:tracePt t="52620" x="2635250" y="2178050"/>
          <p14:tracePt t="52630" x="2667000" y="2178050"/>
          <p14:tracePt t="52639" x="2705100" y="2178050"/>
          <p14:tracePt t="52650" x="2749550" y="2190750"/>
          <p14:tracePt t="52659" x="2762250" y="2190750"/>
          <p14:tracePt t="52669" x="2806700" y="2209800"/>
          <p14:tracePt t="52679" x="2844800" y="2209800"/>
          <p14:tracePt t="52689" x="2889250" y="2222500"/>
          <p14:tracePt t="52700" x="2927350" y="2222500"/>
          <p14:tracePt t="52709" x="2971800" y="2222500"/>
          <p14:tracePt t="52720" x="2997200" y="2235200"/>
          <p14:tracePt t="52729" x="3028950" y="2235200"/>
          <p14:tracePt t="52740" x="3041650" y="2235200"/>
          <p14:tracePt t="52750" x="3054350" y="2235200"/>
          <p14:tracePt t="52760" x="3067050" y="2235200"/>
          <p14:tracePt t="53777" x="6775450" y="2705100"/>
          <p14:tracePt t="53791" x="6819900" y="2705100"/>
          <p14:tracePt t="53802" x="6845300" y="2705100"/>
          <p14:tracePt t="53810" x="6870700" y="2705100"/>
          <p14:tracePt t="53820" x="6889750" y="2705100"/>
          <p14:tracePt t="53830" x="6915150" y="2705100"/>
          <p14:tracePt t="53840" x="6927850" y="2724150"/>
          <p14:tracePt t="53850" x="6940550" y="2724150"/>
          <p14:tracePt t="53860" x="6959600" y="2724150"/>
          <p14:tracePt t="53870" x="6972300" y="2724150"/>
          <p14:tracePt t="53880" x="6985000" y="2724150"/>
          <p14:tracePt t="53890" x="6997700" y="2724150"/>
          <p14:tracePt t="53900" x="7029450" y="2724150"/>
          <p14:tracePt t="53910" x="7042150" y="2724150"/>
          <p14:tracePt t="53920" x="7080250" y="2736850"/>
          <p14:tracePt t="53930" x="7112000" y="2736850"/>
          <p14:tracePt t="53940" x="7150100" y="2736850"/>
          <p14:tracePt t="53950" x="7194550" y="2749550"/>
          <p14:tracePt t="53960" x="7219950" y="2749550"/>
          <p14:tracePt t="53970" x="7232650" y="2749550"/>
          <p14:tracePt t="53989" x="7251700" y="2749550"/>
          <p14:tracePt t="54109" x="7232650" y="2736850"/>
          <p14:tracePt t="54120" x="7219950" y="2736850"/>
          <p14:tracePt t="54130" x="7207250" y="2736850"/>
          <p14:tracePt t="54139" x="7194550" y="2724150"/>
          <p14:tracePt t="54149" x="7162800" y="2724150"/>
          <p14:tracePt t="54159" x="7137400" y="2724150"/>
          <p14:tracePt t="54169" x="7124700" y="2724150"/>
          <p14:tracePt t="54179" x="7112000" y="2724150"/>
          <p14:tracePt t="54199" x="7092950" y="2724150"/>
          <p14:tracePt t="54259" x="7080250" y="2724150"/>
          <p14:tracePt t="54289" x="7067550" y="2724150"/>
          <p14:tracePt t="54300" x="7042150" y="2724150"/>
          <p14:tracePt t="54329" x="7029450" y="2724150"/>
          <p14:tracePt t="54349" x="7029450" y="2736850"/>
          <p14:tracePt t="54459" x="7010400" y="2736850"/>
          <p14:tracePt t="54479" x="6997700" y="2736850"/>
          <p14:tracePt t="54639" x="6985000" y="2736850"/>
          <p14:tracePt t="55369" x="6972300" y="2736850"/>
          <p14:tracePt t="55380" x="6972300" y="2749550"/>
          <p14:tracePt t="55499" x="6959600" y="2749550"/>
          <p14:tracePt t="55510" x="6940550" y="2749550"/>
          <p14:tracePt t="56537" x="6927850" y="2762250"/>
          <p14:tracePt t="58829" x="6940550" y="2736850"/>
          <p14:tracePt t="58840" x="6940550" y="2724150"/>
          <p14:tracePt t="58850" x="6959600" y="2705100"/>
          <p14:tracePt t="59868" x="7689850" y="2654300"/>
          <p14:tracePt t="59883" x="7689850" y="2635250"/>
          <p14:tracePt t="59929" x="7708900" y="2635250"/>
          <p14:tracePt t="59949" x="7721600" y="2635250"/>
          <p14:tracePt t="59960" x="7734300" y="2654300"/>
          <p14:tracePt t="59979" x="7747000" y="2654300"/>
          <p14:tracePt t="59990" x="7759700" y="2654300"/>
          <p14:tracePt t="60049" x="7778750" y="2654300"/>
          <p14:tracePt t="60079" x="7791450" y="2654300"/>
          <p14:tracePt t="60129" x="7791450" y="2635250"/>
          <p14:tracePt t="60759" x="7804150" y="2635250"/>
          <p14:tracePt t="60869" x="7816850" y="2635250"/>
          <p14:tracePt t="60889" x="7829550" y="2635250"/>
          <p14:tracePt t="60909" x="7848600" y="2635250"/>
          <p14:tracePt t="60929" x="7861300" y="2635250"/>
          <p14:tracePt t="61958" x="10039350" y="2705100"/>
          <p14:tracePt t="61962" x="10134600" y="2705100"/>
          <p14:tracePt t="61987" x="10191750" y="2705100"/>
          <p14:tracePt t="62021" x="10191750" y="2692400"/>
          <p14:tracePt t="62031" x="10217150" y="2692400"/>
          <p14:tracePt t="62051" x="10236200" y="2692400"/>
          <p14:tracePt t="62061" x="10248900" y="2692400"/>
          <p14:tracePt t="62071" x="10261600" y="2679700"/>
          <p14:tracePt t="62081" x="10274300" y="2679700"/>
          <p14:tracePt t="62091" x="10287000" y="2679700"/>
          <p14:tracePt t="62101" x="10331450" y="2679700"/>
          <p14:tracePt t="62111" x="10375900" y="2679700"/>
          <p14:tracePt t="62121" x="10439400" y="2679700"/>
          <p14:tracePt t="62131" x="10483850" y="2679700"/>
          <p14:tracePt t="62141" x="10553700" y="2692400"/>
          <p14:tracePt t="62151" x="10623550" y="2692400"/>
          <p14:tracePt t="62161" x="10706100" y="2692400"/>
          <p14:tracePt t="62171" x="10775950" y="2692400"/>
          <p14:tracePt t="62181" x="10858500" y="2692400"/>
          <p14:tracePt t="62191" x="10941050" y="2692400"/>
          <p14:tracePt t="62201" x="11023600" y="2692400"/>
          <p14:tracePt t="62211" x="11137900" y="2692400"/>
          <p14:tracePt t="62221" x="11207750" y="2692400"/>
          <p14:tracePt t="62231" x="11233150" y="2692400"/>
          <p14:tracePt t="62241" x="11277600" y="2692400"/>
          <p14:tracePt t="62251" x="11290300" y="2692400"/>
          <p14:tracePt t="62261" x="11303000" y="2692400"/>
          <p14:tracePt t="62359" x="11315700" y="2692400"/>
          <p14:tracePt t="62580" x="11315700" y="2679700"/>
          <p14:tracePt t="62629" x="11315700" y="2667000"/>
          <p14:tracePt t="62659" x="11303000" y="2654300"/>
          <p14:tracePt t="62689" x="11303000" y="2635250"/>
          <p14:tracePt t="62889" x="11303000" y="2622550"/>
          <p14:tracePt t="62919" x="11290300" y="2622550"/>
          <p14:tracePt t="62959" x="11290300" y="2609850"/>
          <p14:tracePt t="62970" x="11277600" y="2609850"/>
          <p14:tracePt t="62989" x="11277600" y="2597150"/>
          <p14:tracePt t="63009" x="11258550" y="2597150"/>
          <p14:tracePt t="64028" x="11207750" y="2565400"/>
          <p14:tracePt t="64809" x="11207750" y="2552700"/>
          <p14:tracePt t="65619" x="11195050" y="2552700"/>
          <p14:tracePt t="66039" x="11176000" y="2552700"/>
          <p14:tracePt t="66089" x="11163300" y="2552700"/>
          <p14:tracePt t="66119" x="11163300" y="2565400"/>
          <p14:tracePt t="67137" x="10953750" y="2552700"/>
          <p14:tracePt t="67459" x="10941050" y="2552700"/>
          <p14:tracePt t="67479" x="10928350" y="2552700"/>
          <p14:tracePt t="67489" x="10915650" y="2552700"/>
          <p14:tracePt t="67500" x="10871200" y="2552700"/>
          <p14:tracePt t="67509" x="10801350" y="2552700"/>
          <p14:tracePt t="67519" x="10693400" y="2540000"/>
          <p14:tracePt t="67530" x="10541000" y="2527300"/>
          <p14:tracePt t="67539" x="10318750" y="2514600"/>
          <p14:tracePt t="67549" x="10153650" y="2501900"/>
          <p14:tracePt t="67559" x="9772650" y="2470150"/>
          <p14:tracePt t="67570" x="9677400" y="2457450"/>
          <p14:tracePt t="67580" x="8705850" y="2444750"/>
          <p14:tracePt t="67590" x="8153400" y="2444750"/>
          <p14:tracePt t="67600" x="7607300" y="2444750"/>
          <p14:tracePt t="67610" x="6889750" y="2432050"/>
          <p14:tracePt t="67620" x="6330950" y="2413000"/>
          <p14:tracePt t="67629" x="5765800" y="2387600"/>
          <p14:tracePt t="67640" x="5429250" y="2374900"/>
          <p14:tracePt t="67650" x="4959350" y="2343150"/>
          <p14:tracePt t="67659" x="4610100" y="2343150"/>
          <p14:tracePt t="67670" x="4330700" y="2343150"/>
          <p14:tracePt t="67680" x="4121150" y="2343150"/>
          <p14:tracePt t="67690" x="4013200" y="2343150"/>
          <p14:tracePt t="67699" x="3956050" y="2343150"/>
          <p14:tracePt t="67710" x="3886200" y="2343150"/>
          <p14:tracePt t="67719" x="3873500" y="2343150"/>
          <p14:tracePt t="67749" x="3860800" y="2343150"/>
          <p14:tracePt t="67769" x="3835400" y="2343150"/>
          <p14:tracePt t="67780" x="3816350" y="2362200"/>
          <p14:tracePt t="67789" x="3803650" y="2362200"/>
          <p14:tracePt t="67799" x="3765550" y="2374900"/>
          <p14:tracePt t="67809" x="3746500" y="2374900"/>
          <p14:tracePt t="67819" x="3733800" y="2387600"/>
          <p14:tracePt t="67849" x="3721100" y="2387600"/>
          <p14:tracePt t="67959" x="3733800" y="2387600"/>
          <p14:tracePt t="68129" x="3746500" y="2387600"/>
          <p14:tracePt t="68399" x="3765550" y="2387600"/>
          <p14:tracePt t="69039" x="3765550" y="2374900"/>
          <p14:tracePt t="69050" x="3803650" y="2374900"/>
          <p14:tracePt t="69059" x="3898900" y="2362200"/>
          <p14:tracePt t="70080" x="4057650" y="2343150"/>
          <p14:tracePt t="73499" x="4070350" y="2343150"/>
          <p14:tracePt t="73649" x="4083050" y="2343150"/>
          <p14:tracePt t="73839" x="4083050" y="2362200"/>
          <p14:tracePt t="73859" x="4070350" y="2374900"/>
          <p14:tracePt t="73879" x="4070350" y="2387600"/>
          <p14:tracePt t="73890" x="4057650" y="2387600"/>
          <p14:tracePt t="73899" x="4057650" y="2400300"/>
          <p14:tracePt t="73909" x="4057650" y="2413000"/>
          <p14:tracePt t="73920" x="4038600" y="2432050"/>
          <p14:tracePt t="73930" x="4038600" y="2444750"/>
          <p14:tracePt t="73939" x="4025900" y="2457450"/>
          <p14:tracePt t="73949" x="4025900" y="2470150"/>
          <p14:tracePt t="73960" x="4013200" y="2482850"/>
          <p14:tracePt t="73969" x="4013200" y="2501900"/>
          <p14:tracePt t="73989" x="4000500" y="2514600"/>
          <p14:tracePt t="74049" x="4000500" y="2527300"/>
          <p14:tracePt t="74060" x="4000500" y="2540000"/>
          <p14:tracePt t="74069" x="3987800" y="2565400"/>
          <p14:tracePt t="74080" x="3968750" y="2609850"/>
          <p14:tracePt t="74089" x="3956050" y="2654300"/>
          <p14:tracePt t="74100" x="3930650" y="2705100"/>
          <p14:tracePt t="74110" x="3930650" y="2749550"/>
          <p14:tracePt t="74119" x="3917950" y="2806700"/>
          <p14:tracePt t="74130" x="3898900" y="2857500"/>
          <p14:tracePt t="74139" x="3898900" y="2914650"/>
          <p14:tracePt t="74150" x="3898900" y="2959100"/>
          <p14:tracePt t="74159" x="3898900" y="3009900"/>
          <p14:tracePt t="74170" x="3898900" y="3124200"/>
          <p14:tracePt t="74180" x="3886200" y="3206750"/>
          <p14:tracePt t="74189" x="3886200" y="3302000"/>
          <p14:tracePt t="74199" x="3886200" y="3416300"/>
          <p14:tracePt t="74209" x="3886200" y="3511550"/>
          <p14:tracePt t="74220" x="3886200" y="3651250"/>
          <p14:tracePt t="74229" x="3873500" y="3790950"/>
          <p14:tracePt t="74239" x="3860800" y="3930650"/>
          <p14:tracePt t="74250" x="3848100" y="4038600"/>
          <p14:tracePt t="74260" x="3816350" y="4133850"/>
          <p14:tracePt t="74270" x="3790950" y="4273550"/>
          <p14:tracePt t="74280" x="3765550" y="4387850"/>
          <p14:tracePt t="74289" x="3733800" y="4495800"/>
          <p14:tracePt t="74299" x="3708400" y="4610100"/>
          <p14:tracePt t="74309" x="3695700" y="4667250"/>
          <p14:tracePt t="74319" x="3663950" y="4775200"/>
          <p14:tracePt t="74329" x="3651250" y="4819650"/>
          <p14:tracePt t="74349" x="3625850" y="4972050"/>
          <p14:tracePt t="74359" x="3594100" y="5149850"/>
          <p14:tracePt t="74370" x="3594100" y="5264150"/>
          <p14:tracePt t="74379" x="3594100" y="5334000"/>
          <p14:tracePt t="74390" x="3613150" y="5397500"/>
          <p14:tracePt t="74399" x="3613150" y="5441950"/>
          <p14:tracePt t="74409" x="3613150" y="5511800"/>
          <p14:tracePt t="74420" x="3613150" y="5568950"/>
          <p14:tracePt t="74429" x="3613150" y="5607050"/>
          <p14:tracePt t="74440" x="3594100" y="5651500"/>
          <p14:tracePt t="74450" x="3594100" y="5676900"/>
          <p14:tracePt t="74459" x="3581400" y="5708650"/>
          <p14:tracePt t="74470" x="3581400" y="5721350"/>
          <p14:tracePt t="74480" x="3581400" y="5734050"/>
          <p14:tracePt t="74569" x="3581400" y="5746750"/>
          <p14:tracePt t="74580" x="3581400" y="5759450"/>
          <p14:tracePt t="74599" x="3581400" y="5772150"/>
          <p14:tracePt t="74609" x="3581400" y="5791200"/>
          <p14:tracePt t="74619" x="3581400" y="5803900"/>
          <p14:tracePt t="74629" x="3581400" y="5816600"/>
          <p14:tracePt t="74639" x="3568700" y="5842000"/>
          <p14:tracePt t="74649" x="3568700" y="5873750"/>
          <p14:tracePt t="74660" x="3568700" y="5899150"/>
          <p14:tracePt t="74670" x="3556000" y="5969000"/>
          <p14:tracePt t="74679" x="3543300" y="6026150"/>
          <p14:tracePt t="74690" x="3543300" y="6083300"/>
          <p14:tracePt t="75706" x="1974850" y="6235700"/>
          <p14:tracePt t="75723" x="1943100" y="6216650"/>
          <p14:tracePt t="75737" x="1930400" y="6216650"/>
          <p14:tracePt t="75749" x="1917700" y="6216650"/>
          <p14:tracePt t="75759" x="1905000" y="6203950"/>
          <p14:tracePt t="75769" x="1885950" y="6203950"/>
          <p14:tracePt t="75779" x="1873250" y="6203950"/>
          <p14:tracePt t="75789" x="1860550" y="6203950"/>
          <p14:tracePt t="75819" x="1847850" y="6203950"/>
          <p14:tracePt t="75849" x="1835150" y="6191250"/>
          <p14:tracePt t="75860" x="1835150" y="6178550"/>
          <p14:tracePt t="75870" x="1816100" y="6165850"/>
          <p14:tracePt t="75879" x="1790700" y="6153150"/>
          <p14:tracePt t="75889" x="1778000" y="6134100"/>
          <p14:tracePt t="75900" x="1765300" y="6121400"/>
          <p14:tracePt t="75909" x="1765300" y="6108700"/>
          <p14:tracePt t="75919" x="1752600" y="6108700"/>
          <p14:tracePt t="75939" x="1752600" y="6096000"/>
          <p14:tracePt t="75959" x="1752600" y="6083300"/>
          <p14:tracePt t="75969" x="1752600" y="6064250"/>
          <p14:tracePt t="75979" x="1752600" y="6038850"/>
          <p14:tracePt t="75990" x="1752600" y="6026150"/>
          <p14:tracePt t="76000" x="1733550" y="6026150"/>
          <p14:tracePt t="76009" x="1733550" y="6013450"/>
          <p14:tracePt t="76109" x="1733550" y="5994400"/>
          <p14:tracePt t="76129" x="1752600" y="5994400"/>
          <p14:tracePt t="76140" x="1765300" y="5994400"/>
          <p14:tracePt t="76150" x="1778000" y="5994400"/>
          <p14:tracePt t="76159" x="1790700" y="5994400"/>
          <p14:tracePt t="76179" x="1803400" y="5994400"/>
          <p14:tracePt t="76189" x="1816100" y="5994400"/>
          <p14:tracePt t="76199" x="1835150" y="5994400"/>
          <p14:tracePt t="76209" x="1860550" y="5994400"/>
          <p14:tracePt t="76219" x="1873250" y="5994400"/>
          <p14:tracePt t="76229" x="1885950" y="5994400"/>
          <p14:tracePt t="76239" x="1905000" y="5994400"/>
          <p14:tracePt t="76249" x="1917700" y="5994400"/>
          <p14:tracePt t="76269" x="1930400" y="5994400"/>
          <p14:tracePt t="76280" x="1943100" y="5994400"/>
          <p14:tracePt t="76289" x="1974850" y="5994400"/>
          <p14:tracePt t="76299" x="1987550" y="5994400"/>
          <p14:tracePt t="76309" x="2012950" y="5994400"/>
          <p14:tracePt t="76319" x="2038350" y="5994400"/>
          <p14:tracePt t="76329" x="2057400" y="6013450"/>
          <p14:tracePt t="76339" x="2082800" y="6013450"/>
          <p14:tracePt t="76349" x="2095500" y="6013450"/>
          <p14:tracePt t="76359" x="2108200" y="6013450"/>
          <p14:tracePt t="76369" x="2127250" y="6013450"/>
          <p14:tracePt t="76379" x="2139950" y="6013450"/>
          <p14:tracePt t="76389" x="2152650" y="6013450"/>
          <p14:tracePt t="76399" x="2165350" y="6013450"/>
          <p14:tracePt t="76410" x="2178050" y="6013450"/>
          <p14:tracePt t="76419" x="2197100" y="6013450"/>
          <p14:tracePt t="76439" x="2222500" y="6013450"/>
          <p14:tracePt t="76450" x="2235200" y="6026150"/>
          <p14:tracePt t="76459" x="2247900" y="6026150"/>
          <p14:tracePt t="76469" x="2292350" y="6026150"/>
          <p14:tracePt t="76479" x="2349500" y="6026150"/>
          <p14:tracePt t="76489" x="2400300" y="6026150"/>
          <p14:tracePt t="76499" x="2432050" y="6026150"/>
          <p14:tracePt t="76509" x="2444750" y="6026150"/>
          <p14:tracePt t="76520" x="2470150" y="6026150"/>
          <p14:tracePt t="76539" x="2482850" y="6026150"/>
          <p14:tracePt t="76559" x="2501900" y="6026150"/>
          <p14:tracePt t="76570" x="2514600" y="6026150"/>
          <p14:tracePt t="76580" x="2540000" y="6013450"/>
          <p14:tracePt t="76589" x="2584450" y="6013450"/>
          <p14:tracePt t="76599" x="2622550" y="6013450"/>
          <p14:tracePt t="76609" x="2667000" y="6013450"/>
          <p14:tracePt t="76619" x="2724150" y="6013450"/>
          <p14:tracePt t="76629" x="2762250" y="6026150"/>
          <p14:tracePt t="76639" x="2774950" y="6026150"/>
          <p14:tracePt t="76649" x="2794000" y="6026150"/>
          <p14:tracePt t="76659" x="2806700" y="6026150"/>
          <p14:tracePt t="76669" x="2819400" y="6026150"/>
          <p14:tracePt t="76680" x="2844800" y="6026150"/>
          <p14:tracePt t="76690" x="2857500" y="6026150"/>
          <p14:tracePt t="76700" x="2876550" y="6026150"/>
          <p14:tracePt t="76710" x="2914650" y="6026150"/>
          <p14:tracePt t="76719" x="2971800" y="6026150"/>
          <p14:tracePt t="76729" x="3016250" y="6026150"/>
          <p14:tracePt t="77747" x="5334000" y="5537200"/>
          <p14:tracePt t="77755" x="5302250" y="5537200"/>
          <p14:tracePt t="77762" x="5289550" y="5537200"/>
          <p14:tracePt t="77777" x="5276850" y="5537200"/>
          <p14:tracePt t="77780" x="5264150" y="5537200"/>
          <p14:tracePt t="77790" x="5251450" y="5524500"/>
          <p14:tracePt t="77809" x="5232400" y="5524500"/>
          <p14:tracePt t="77820" x="5219700" y="5511800"/>
          <p14:tracePt t="77829" x="5207000" y="5511800"/>
          <p14:tracePt t="77839" x="5194300" y="5499100"/>
          <p14:tracePt t="77849" x="5181600" y="5499100"/>
          <p14:tracePt t="77859" x="5149850" y="5486400"/>
          <p14:tracePt t="77870" x="5137150" y="5486400"/>
          <p14:tracePt t="77879" x="5124450" y="5486400"/>
          <p14:tracePt t="77889" x="5124450" y="5467350"/>
          <p14:tracePt t="77899" x="5111750" y="5467350"/>
          <p14:tracePt t="77919" x="5099050" y="5454650"/>
          <p14:tracePt t="77930" x="5080000" y="5441950"/>
          <p14:tracePt t="77939" x="5067300" y="5429250"/>
          <p14:tracePt t="77949" x="5041900" y="5429250"/>
          <p14:tracePt t="77959" x="5010150" y="5416550"/>
          <p14:tracePt t="77970" x="4997450" y="5397500"/>
          <p14:tracePt t="77980" x="4984750" y="5384800"/>
          <p14:tracePt t="77999" x="4972050" y="5372100"/>
          <p14:tracePt t="78009" x="4940300" y="5359400"/>
          <p14:tracePt t="78019" x="4927600" y="5346700"/>
          <p14:tracePt t="78029" x="4914900" y="5346700"/>
          <p14:tracePt t="78039" x="4902200" y="5334000"/>
          <p14:tracePt t="78050" x="4889500" y="5334000"/>
          <p14:tracePt t="78059" x="4876800" y="5334000"/>
          <p14:tracePt t="78069" x="4845050" y="5314950"/>
          <p14:tracePt t="78080" x="4806950" y="5314950"/>
          <p14:tracePt t="78090" x="4787900" y="5314950"/>
          <p14:tracePt t="78100" x="4762500" y="5314950"/>
          <p14:tracePt t="78110" x="4737100" y="5314950"/>
          <p14:tracePt t="78119" x="4679950" y="5314950"/>
          <p14:tracePt t="78129" x="4610100" y="5334000"/>
          <p14:tracePt t="78139" x="4540250" y="5334000"/>
          <p14:tracePt t="78149" x="4483100" y="5346700"/>
          <p14:tracePt t="78159" x="4375150" y="5372100"/>
          <p14:tracePt t="78169" x="4279900" y="5384800"/>
          <p14:tracePt t="78180" x="4191000" y="5397500"/>
          <p14:tracePt t="78189" x="4140200" y="5397500"/>
          <p14:tracePt t="78200" x="4083050" y="5397500"/>
          <p14:tracePt t="78209" x="4000500" y="5397500"/>
          <p14:tracePt t="78220" x="3956050" y="5397500"/>
          <p14:tracePt t="78230" x="3917950" y="5397500"/>
          <p14:tracePt t="78239" x="3886200" y="5397500"/>
          <p14:tracePt t="78250" x="3835400" y="5416550"/>
          <p14:tracePt t="78260" x="3765550" y="5441950"/>
          <p14:tracePt t="78269" x="3676650" y="5454650"/>
          <p14:tracePt t="78279" x="3594100" y="5467350"/>
          <p14:tracePt t="78290" x="3524250" y="5486400"/>
          <p14:tracePt t="78299" x="3460750" y="5486400"/>
          <p14:tracePt t="78309" x="3390900" y="5486400"/>
          <p14:tracePt t="78319" x="3289300" y="5486400"/>
          <p14:tracePt t="78329" x="3238500" y="5486400"/>
          <p14:tracePt t="78339" x="3194050" y="5486400"/>
          <p14:tracePt t="78350" x="3149600" y="5486400"/>
          <p14:tracePt t="78360" x="3124200" y="5486400"/>
          <p14:tracePt t="78370" x="3079750" y="5499100"/>
          <p14:tracePt t="78379" x="3054350" y="5499100"/>
          <p14:tracePt t="78390" x="3041650" y="5499100"/>
          <p14:tracePt t="78400" x="3016250" y="5499100"/>
          <p14:tracePt t="78409" x="2971800" y="5499100"/>
          <p14:tracePt t="78419" x="2914650" y="5511800"/>
          <p14:tracePt t="78429" x="2876550" y="5511800"/>
          <p14:tracePt t="78440" x="2819400" y="5511800"/>
          <p14:tracePt t="78450" x="2736850" y="5499100"/>
          <p14:tracePt t="78459" x="2654300" y="5499100"/>
          <p14:tracePt t="78469" x="2609850" y="5499100"/>
          <p14:tracePt t="78479" x="2584450" y="5499100"/>
          <p14:tracePt t="78489" x="2571750" y="5499100"/>
          <p14:tracePt t="78559" x="2552700" y="5486400"/>
          <p14:tracePt t="78570" x="2457450" y="5467350"/>
          <p14:tracePt t="78580" x="2330450" y="5441950"/>
          <p14:tracePt t="78589" x="2305050" y="5429250"/>
          <p14:tracePt t="78599" x="2247900" y="5397500"/>
          <p14:tracePt t="78610" x="2209800" y="5384800"/>
          <p14:tracePt t="78619" x="2165350" y="5372100"/>
          <p14:tracePt t="78629" x="2108200" y="5346700"/>
          <p14:tracePt t="78639" x="2082800" y="5334000"/>
          <p14:tracePt t="78650" x="2070100" y="5334000"/>
          <p14:tracePt t="78659" x="2057400" y="5314950"/>
          <p14:tracePt t="78669" x="2038350" y="5289550"/>
          <p14:tracePt t="78680" x="2025650" y="5264150"/>
          <p14:tracePt t="78690" x="2025650" y="5232400"/>
          <p14:tracePt t="78699" x="2025650" y="5175250"/>
          <p14:tracePt t="78710" x="2012950" y="5137150"/>
          <p14:tracePt t="78719" x="2012950" y="5080000"/>
          <p14:tracePt t="78730" x="2000250" y="5022850"/>
          <p14:tracePt t="78739" x="2000250" y="4984750"/>
          <p14:tracePt t="78750" x="1987550" y="4940300"/>
          <p14:tracePt t="78759" x="1974850" y="4870450"/>
          <p14:tracePt t="78770" x="1955800" y="4819650"/>
          <p14:tracePt t="79785" x="3594100" y="2597150"/>
          <p14:tracePt t="79800" x="3613150" y="2597150"/>
          <p14:tracePt t="79859" x="3625850" y="2597150"/>
          <p14:tracePt t="79870" x="3638550" y="2597150"/>
          <p14:tracePt t="79880" x="3651250" y="2597150"/>
          <p14:tracePt t="79889" x="3663950" y="2597150"/>
          <p14:tracePt t="79899" x="3695700" y="2597150"/>
          <p14:tracePt t="79909" x="3721100" y="2584450"/>
          <p14:tracePt t="79920" x="3746500" y="2584450"/>
          <p14:tracePt t="79930" x="3765550" y="2584450"/>
          <p14:tracePt t="79939" x="3778250" y="2565400"/>
          <p14:tracePt t="79959" x="3790950" y="2565400"/>
          <p14:tracePt t="79969" x="3803650" y="2565400"/>
          <p14:tracePt t="79979" x="3816350" y="2552700"/>
          <p14:tracePt t="79990" x="3835400" y="2552700"/>
          <p14:tracePt t="79999" x="3848100" y="2540000"/>
          <p14:tracePt t="80010" x="3873500" y="2527300"/>
          <p14:tracePt t="80019" x="3886200" y="2527300"/>
          <p14:tracePt t="80069" x="3873500" y="2527300"/>
          <p14:tracePt t="80080" x="3873500" y="2552700"/>
          <p14:tracePt t="80090" x="3860800" y="2565400"/>
          <p14:tracePt t="80099" x="3860800" y="2597150"/>
          <p14:tracePt t="80110" x="3873500" y="2622550"/>
          <p14:tracePt t="80119" x="3886200" y="2635250"/>
          <p14:tracePt t="80129" x="3898900" y="2654300"/>
          <p14:tracePt t="80139" x="3930650" y="2679700"/>
          <p14:tracePt t="80149" x="3943350" y="2724150"/>
          <p14:tracePt t="80159" x="3968750" y="2762250"/>
          <p14:tracePt t="80169" x="3987800" y="2819400"/>
          <p14:tracePt t="80180" x="4025900" y="2901950"/>
          <p14:tracePt t="80190" x="4083050" y="3009900"/>
          <p14:tracePt t="80199" x="4140200" y="3111500"/>
          <p14:tracePt t="80209" x="4178300" y="3194050"/>
          <p14:tracePt t="80220" x="4191000" y="3232150"/>
          <p14:tracePt t="80229" x="4210050" y="3263900"/>
          <p14:tracePt t="80240" x="4235450" y="3321050"/>
          <p14:tracePt t="80249" x="4260850" y="3384550"/>
          <p14:tracePt t="80259" x="4292600" y="3441700"/>
          <p14:tracePt t="80270" x="4305300" y="3498850"/>
          <p14:tracePt t="80279" x="4330700" y="3556000"/>
          <p14:tracePt t="80289" x="4343400" y="3651250"/>
          <p14:tracePt t="80299" x="4343400" y="3721100"/>
          <p14:tracePt t="80309" x="4343400" y="3803650"/>
          <p14:tracePt t="80320" x="4362450" y="3829050"/>
          <p14:tracePt t="80330" x="4362450" y="3886200"/>
          <p14:tracePt t="80339" x="4362450" y="3943350"/>
          <p14:tracePt t="80349" x="4362450" y="4000500"/>
          <p14:tracePt t="80359" x="4362450" y="4051300"/>
          <p14:tracePt t="80370" x="4362450" y="4070350"/>
          <p14:tracePt t="80379" x="4362450" y="4095750"/>
          <p14:tracePt t="80389" x="4362450" y="4121150"/>
          <p14:tracePt t="80399" x="4362450" y="4165600"/>
          <p14:tracePt t="80409" x="4362450" y="4203700"/>
          <p14:tracePt t="80419" x="4362450" y="4222750"/>
          <p14:tracePt t="80429" x="4362450" y="4248150"/>
          <p14:tracePt t="80439" x="4362450" y="4273550"/>
          <p14:tracePt t="80449" x="4375150" y="4305300"/>
          <p14:tracePt t="80460" x="4375150" y="4330700"/>
          <p14:tracePt t="80469" x="4375150" y="4343400"/>
          <p14:tracePt t="80489" x="4375150" y="4375150"/>
          <p14:tracePt t="80500" x="4362450" y="4387850"/>
          <p14:tracePt t="80509" x="4343400" y="4413250"/>
          <p14:tracePt t="80519" x="4343400" y="4445000"/>
          <p14:tracePt t="80529" x="4330700" y="4457700"/>
          <p14:tracePt t="80540" x="4318000" y="4495800"/>
          <p14:tracePt t="80549" x="4318000" y="4527550"/>
          <p14:tracePt t="80560" x="4305300" y="4540250"/>
          <p14:tracePt t="80570" x="4305300" y="4552950"/>
          <p14:tracePt t="80580" x="4305300" y="4565650"/>
          <p14:tracePt t="80589" x="4292600" y="4610100"/>
          <p14:tracePt t="80599" x="4260850" y="4635500"/>
          <p14:tracePt t="80609" x="4235450" y="4679950"/>
          <p14:tracePt t="80619" x="4222750" y="4705350"/>
          <p14:tracePt t="80629" x="4222750" y="4718050"/>
          <p14:tracePt t="80639" x="4210050" y="4737100"/>
          <p14:tracePt t="80649" x="4191000" y="4787900"/>
          <p14:tracePt t="80660" x="4191000" y="4800600"/>
          <p14:tracePt t="80669" x="4191000" y="4819650"/>
          <p14:tracePt t="80679" x="4191000" y="4832350"/>
          <p14:tracePt t="80689" x="4191000" y="4857750"/>
          <p14:tracePt t="80700" x="4191000" y="4889500"/>
          <p14:tracePt t="80709" x="4178300" y="4914900"/>
          <p14:tracePt t="80719" x="4178300" y="4953000"/>
          <p14:tracePt t="80729" x="4178300" y="4997450"/>
          <p14:tracePt t="80739" x="4178300" y="5041900"/>
          <p14:tracePt t="80750" x="4178300" y="5067300"/>
          <p14:tracePt t="80760" x="4178300" y="5080000"/>
          <p14:tracePt t="80769" x="4165600" y="5080000"/>
          <p14:tracePt t="80780" x="4165600" y="5111750"/>
          <p14:tracePt t="80790" x="4152900" y="5124450"/>
          <p14:tracePt t="80799" x="4140200" y="5137150"/>
          <p14:tracePt t="80809" x="4121150" y="5162550"/>
          <p14:tracePt t="81827" x="3765550" y="5568950"/>
          <p14:tracePt t="81919" x="3765550" y="5581650"/>
          <p14:tracePt t="82289" x="3778250" y="5581650"/>
          <p14:tracePt t="82759" x="3790950" y="5594350"/>
          <p14:tracePt t="82769" x="3803650" y="5594350"/>
          <p14:tracePt t="82779" x="3816350" y="5594350"/>
          <p14:tracePt t="82789" x="3835400" y="5594350"/>
          <p14:tracePt t="82799" x="3848100" y="5594350"/>
          <p14:tracePt t="82809" x="3860800" y="5594350"/>
          <p14:tracePt t="82819" x="3873500" y="5594350"/>
          <p14:tracePt t="82879" x="3886200" y="5594350"/>
          <p14:tracePt t="82890" x="3898900" y="5594350"/>
          <p14:tracePt t="82899" x="3917950" y="5594350"/>
          <p14:tracePt t="83917" x="6889750" y="3232150"/>
          <p14:tracePt t="83919" x="6870700" y="3219450"/>
          <p14:tracePt t="83931" x="6858000" y="3206750"/>
          <p14:tracePt t="83940" x="6845300" y="3194050"/>
          <p14:tracePt t="83950" x="6819900" y="3181350"/>
          <p14:tracePt t="83960" x="6775450" y="3124200"/>
          <p14:tracePt t="83970" x="6705600" y="3067050"/>
          <p14:tracePt t="83980" x="6623050" y="3009900"/>
          <p14:tracePt t="83990" x="6540500" y="2971800"/>
          <p14:tracePt t="84000" x="6400800" y="2901950"/>
          <p14:tracePt t="84010" x="6292850" y="2844800"/>
          <p14:tracePt t="84020" x="6203950" y="2787650"/>
          <p14:tracePt t="84030" x="6153150" y="2724150"/>
          <p14:tracePt t="84040" x="6108700" y="2679700"/>
          <p14:tracePt t="84050" x="6070600" y="2622550"/>
          <p14:tracePt t="84060" x="6013450" y="2540000"/>
          <p14:tracePt t="84070" x="5956300" y="2457450"/>
          <p14:tracePt t="84080" x="5918200" y="2400300"/>
          <p14:tracePt t="84090" x="5861050" y="2343150"/>
          <p14:tracePt t="84100" x="5746750" y="2279650"/>
          <p14:tracePt t="84110" x="5626100" y="2209800"/>
          <p14:tracePt t="84120" x="5499100" y="2139950"/>
          <p14:tracePt t="84130" x="5429250" y="2108200"/>
          <p14:tracePt t="84140" x="5346700" y="2082800"/>
          <p14:tracePt t="84150" x="5232400" y="2038350"/>
          <p14:tracePt t="84160" x="5149850" y="2012950"/>
          <p14:tracePt t="84170" x="5080000" y="2000250"/>
          <p14:tracePt t="84180" x="5054600" y="2000250"/>
          <p14:tracePt t="84190" x="5029200" y="2000250"/>
          <p14:tracePt t="84200" x="4984750" y="2000250"/>
          <p14:tracePt t="84210" x="4940300" y="2012950"/>
          <p14:tracePt t="84220" x="4902200" y="2025650"/>
          <p14:tracePt t="84230" x="4876800" y="2057400"/>
          <p14:tracePt t="84240" x="4832350" y="2070100"/>
          <p14:tracePt t="84251" x="4775200" y="2108200"/>
          <p14:tracePt t="84260" x="4692650" y="2120900"/>
          <p14:tracePt t="84270" x="4610100" y="2139950"/>
          <p14:tracePt t="84280" x="4565650" y="2139950"/>
          <p14:tracePt t="84290" x="4483100" y="2152650"/>
          <p14:tracePt t="84300" x="4387850" y="2152650"/>
          <p14:tracePt t="84310" x="4305300" y="2152650"/>
          <p14:tracePt t="84320" x="4222750" y="2152650"/>
          <p14:tracePt t="84330" x="4165600" y="2165350"/>
          <p14:tracePt t="84340" x="4121150" y="2165350"/>
          <p14:tracePt t="84350" x="4057650" y="2165350"/>
          <p14:tracePt t="84360" x="4000500" y="2165350"/>
          <p14:tracePt t="84370" x="3930650" y="2165350"/>
          <p14:tracePt t="84380" x="3898900" y="2165350"/>
          <p14:tracePt t="84390" x="3835400" y="2152650"/>
          <p14:tracePt t="84400" x="3778250" y="2152650"/>
          <p14:tracePt t="84410" x="3733800" y="2139950"/>
          <p14:tracePt t="84420" x="3676650" y="2120900"/>
          <p14:tracePt t="84430" x="3638550" y="2120900"/>
          <p14:tracePt t="84440" x="3581400" y="2120900"/>
          <p14:tracePt t="84450" x="3524250" y="2120900"/>
          <p14:tracePt t="84460" x="3473450" y="2108200"/>
          <p14:tracePt t="84470" x="3429000" y="2108200"/>
          <p14:tracePt t="84480" x="3390900" y="2108200"/>
          <p14:tracePt t="84490" x="3346450" y="2108200"/>
          <p14:tracePt t="84500" x="3289300" y="2108200"/>
          <p14:tracePt t="84510" x="3251200" y="2108200"/>
          <p14:tracePt t="84520" x="3206750" y="2108200"/>
          <p14:tracePt t="84530" x="3194050" y="2108200"/>
          <p14:tracePt t="84540" x="3168650" y="2108200"/>
          <p14:tracePt t="84550" x="3149600" y="2108200"/>
          <p14:tracePt t="84561" x="3136900" y="2108200"/>
          <p14:tracePt t="84572" x="3124200" y="2108200"/>
          <p14:tracePt t="84581" x="3098800" y="2108200"/>
          <p14:tracePt t="84591" x="3054350" y="2108200"/>
          <p14:tracePt t="84600" x="2997200" y="2108200"/>
          <p14:tracePt t="84610" x="2984500" y="2108200"/>
          <p14:tracePt t="84620" x="2959100" y="2120900"/>
          <p14:tracePt t="84630" x="2946400" y="2120900"/>
          <p14:tracePt t="84640" x="2927350" y="2120900"/>
          <p14:tracePt t="84680" x="2914650" y="2120900"/>
          <p14:tracePt t="84700" x="2901950" y="2120900"/>
          <p14:tracePt t="84711" x="2889250" y="2120900"/>
          <p14:tracePt t="84789" x="2876550" y="2120900"/>
          <p14:tracePt t="84800" x="2857500" y="2120900"/>
          <p14:tracePt t="84810" x="2844800" y="2120900"/>
          <p14:tracePt t="84839" x="2819400" y="2108200"/>
          <p14:tracePt t="84879" x="2806700" y="2108200"/>
          <p14:tracePt t="84889" x="2794000" y="2095500"/>
          <p14:tracePt t="84899" x="2774950" y="2082800"/>
          <p14:tracePt t="84910" x="2774950" y="2070100"/>
          <p14:tracePt t="84920" x="2762250" y="2070100"/>
          <p14:tracePt t="84930" x="2749550" y="2070100"/>
          <p14:tracePt t="84939" x="2749550" y="2057400"/>
          <p14:tracePt t="85957" x="2997200" y="1111250"/>
          <p14:tracePt t="86029" x="3016250" y="1098550"/>
          <p14:tracePt t="86249" x="2997200" y="1111250"/>
          <p14:tracePt t="86260" x="2997200" y="1123950"/>
          <p14:tracePt t="86279" x="2997200" y="1136650"/>
          <p14:tracePt t="86309" x="2997200" y="1149350"/>
          <p14:tracePt t="86379" x="3016250" y="1149350"/>
          <p14:tracePt t="86390" x="3016250" y="1168400"/>
          <p14:tracePt t="86409" x="3028950" y="1168400"/>
          <p14:tracePt t="86420" x="3054350" y="1168400"/>
          <p14:tracePt t="86429" x="3079750" y="1181100"/>
          <p14:tracePt t="86439" x="3111500" y="1181100"/>
          <p14:tracePt t="86449" x="3124200" y="1181100"/>
          <p14:tracePt t="86459" x="3168650" y="1181100"/>
          <p14:tracePt t="86469" x="3206750" y="1193800"/>
          <p14:tracePt t="86479" x="3219450" y="1193800"/>
          <p14:tracePt t="86490" x="3251200" y="1193800"/>
          <p14:tracePt t="86499" x="3263900" y="1193800"/>
          <p14:tracePt t="86510" x="3276600" y="1193800"/>
          <p14:tracePt t="86539" x="3289300" y="1193800"/>
          <p14:tracePt t="86550" x="3302000" y="1206500"/>
          <p14:tracePt t="86560" x="3321050" y="1219200"/>
          <p14:tracePt t="86570" x="3333750" y="1219200"/>
          <p14:tracePt t="86580" x="3333750" y="1238250"/>
          <p14:tracePt t="86589" x="3346450" y="1238250"/>
          <p14:tracePt t="86619" x="3346450" y="1250950"/>
          <p14:tracePt t="86639" x="3346450" y="1263650"/>
          <p14:tracePt t="86649" x="3346450" y="1276350"/>
          <p14:tracePt t="86669" x="3359150" y="1308100"/>
          <p14:tracePt t="86680" x="3359150" y="1320800"/>
          <p14:tracePt t="86689" x="3371850" y="1333500"/>
          <p14:tracePt t="86709" x="3371850" y="1358900"/>
          <p14:tracePt t="86720" x="3390900" y="1371600"/>
          <p14:tracePt t="86729" x="3390900" y="1403350"/>
          <p14:tracePt t="86739" x="3371850" y="1441450"/>
          <p14:tracePt t="86749" x="3359150" y="1473200"/>
          <p14:tracePt t="86759" x="3359150" y="1511300"/>
          <p14:tracePt t="86769" x="3359150" y="1555750"/>
          <p14:tracePt t="86779" x="3359150" y="1612900"/>
          <p14:tracePt t="86789" x="3359150" y="1651000"/>
          <p14:tracePt t="86799" x="3359150" y="1682750"/>
          <p14:tracePt t="86809" x="3359150" y="1708150"/>
          <p14:tracePt t="86819" x="3359150" y="1733550"/>
          <p14:tracePt t="86829" x="3359150" y="1765300"/>
          <p14:tracePt t="86839" x="3359150" y="1778000"/>
          <p14:tracePt t="86849" x="3359150" y="1803400"/>
          <p14:tracePt t="86859" x="3346450" y="1835150"/>
          <p14:tracePt t="86869" x="3346450" y="1860550"/>
          <p14:tracePt t="86880" x="3333750" y="1885950"/>
          <p14:tracePt t="86889" x="3321050" y="1905000"/>
          <p14:tracePt t="86909" x="3321050" y="1917700"/>
          <p14:tracePt t="86929" x="3302000" y="1930400"/>
          <p14:tracePt t="86940" x="3289300" y="1943100"/>
          <p14:tracePt t="86989" x="3238500" y="1987550"/>
          <p14:tracePt t="87000" x="3194050" y="2012950"/>
          <p14:tracePt t="87009" x="3181350" y="2012950"/>
          <p14:tracePt t="87019" x="3168650" y="2025650"/>
          <p14:tracePt t="88035" x="2692400" y="1968500"/>
          <p14:tracePt t="88043" x="2692400" y="1955800"/>
          <p14:tracePt t="88050" x="2679700" y="1943100"/>
          <p14:tracePt t="88060" x="2654300" y="1943100"/>
          <p14:tracePt t="88070" x="2635250" y="1943100"/>
          <p14:tracePt t="88080" x="2622550" y="1943100"/>
          <p14:tracePt t="88090" x="2609850" y="1930400"/>
          <p14:tracePt t="88099" x="2584450" y="1930400"/>
          <p14:tracePt t="88109" x="2540000" y="1917700"/>
          <p14:tracePt t="88120" x="2514600" y="1905000"/>
          <p14:tracePt t="88130" x="2482850" y="1905000"/>
          <p14:tracePt t="88139" x="2470150" y="1905000"/>
          <p14:tracePt t="88149" x="2432050" y="1885950"/>
          <p14:tracePt t="88159" x="2387600" y="1885950"/>
          <p14:tracePt t="88169" x="2362200" y="1873250"/>
          <p14:tracePt t="88180" x="2330450" y="1873250"/>
          <p14:tracePt t="88189" x="2317750" y="1873250"/>
          <p14:tracePt t="88199" x="2305050" y="1873250"/>
          <p14:tracePt t="88209" x="2292350" y="1860550"/>
          <p14:tracePt t="88220" x="2279650" y="1860550"/>
          <p14:tracePt t="88239" x="2260600" y="1860550"/>
          <p14:tracePt t="88259" x="2247900" y="1847850"/>
          <p14:tracePt t="88269" x="2247900" y="1835150"/>
          <p14:tracePt t="88279" x="2247900" y="1816100"/>
          <p14:tracePt t="88289" x="2247900" y="1803400"/>
          <p14:tracePt t="88299" x="2247900" y="1778000"/>
          <p14:tracePt t="88309" x="2260600" y="1733550"/>
          <p14:tracePt t="88319" x="2279650" y="1708150"/>
          <p14:tracePt t="88330" x="2305050" y="1663700"/>
          <p14:tracePt t="88339" x="2330450" y="1593850"/>
          <p14:tracePt t="88350" x="2374900" y="1524000"/>
          <p14:tracePt t="88360" x="2400300" y="1473200"/>
          <p14:tracePt t="88370" x="2457450" y="1390650"/>
          <p14:tracePt t="88379" x="2514600" y="1289050"/>
          <p14:tracePt t="88389" x="2540000" y="1238250"/>
          <p14:tracePt t="88400" x="2571750" y="1181100"/>
          <p14:tracePt t="88409" x="2597150" y="1149350"/>
          <p14:tracePt t="88419" x="2609850" y="1123950"/>
          <p14:tracePt t="88429" x="2622550" y="1111250"/>
          <p14:tracePt t="88439" x="2654300" y="1098550"/>
          <p14:tracePt t="88449" x="2667000" y="1098550"/>
          <p14:tracePt t="88459" x="2705100" y="1085850"/>
          <p14:tracePt t="88469" x="2736850" y="1066800"/>
          <p14:tracePt t="88479" x="2762250" y="1066800"/>
          <p14:tracePt t="88490" x="2794000" y="1054100"/>
          <p14:tracePt t="88500" x="2819400" y="1054100"/>
          <p14:tracePt t="88509" x="2832100" y="1054100"/>
          <p14:tracePt t="88519" x="2844800" y="1054100"/>
          <p14:tracePt t="88529" x="2857500" y="1054100"/>
          <p14:tracePt t="88539" x="2889250" y="1054100"/>
          <p14:tracePt t="88549" x="2927350" y="1054100"/>
          <p14:tracePt t="88560" x="2984500" y="1066800"/>
          <p14:tracePt t="88569" x="3028950" y="1066800"/>
          <p14:tracePt t="88580" x="3054350" y="1066800"/>
          <p14:tracePt t="88589" x="3079750" y="1066800"/>
          <p14:tracePt t="88599" x="3098800" y="1085850"/>
          <p14:tracePt t="88609" x="3124200" y="1085850"/>
          <p14:tracePt t="88629" x="3181350" y="1098550"/>
          <p14:tracePt t="88640" x="3251200" y="1123950"/>
          <p14:tracePt t="88650" x="3321050" y="1149350"/>
          <p14:tracePt t="88660" x="3416300" y="1168400"/>
          <p14:tracePt t="88669" x="3486150" y="1193800"/>
          <p14:tracePt t="88680" x="3498850" y="1206500"/>
          <p14:tracePt t="88690" x="3524250" y="1206500"/>
          <p14:tracePt t="88699" x="3543300" y="1219200"/>
          <p14:tracePt t="88719" x="3556000" y="1238250"/>
          <p14:tracePt t="88739" x="3568700" y="1263650"/>
          <p14:tracePt t="88750" x="3581400" y="1276350"/>
          <p14:tracePt t="88759" x="3613150" y="1289050"/>
          <p14:tracePt t="88769" x="3638550" y="1320800"/>
          <p14:tracePt t="88779" x="3663950" y="1333500"/>
          <p14:tracePt t="88790" x="3676650" y="1346200"/>
          <p14:tracePt t="88799" x="3695700" y="1358900"/>
          <p14:tracePt t="88810" x="3708400" y="1371600"/>
          <p14:tracePt t="88819" x="3708400" y="1390650"/>
          <p14:tracePt t="88830" x="3721100" y="1403350"/>
          <p14:tracePt t="88839" x="3733800" y="1428750"/>
          <p14:tracePt t="88849" x="3746500" y="1441450"/>
          <p14:tracePt t="88859" x="3765550" y="1473200"/>
          <p14:tracePt t="88869" x="3765550" y="1485900"/>
          <p14:tracePt t="88879" x="3778250" y="1498600"/>
          <p14:tracePt t="88890" x="3778250" y="1511300"/>
          <p14:tracePt t="88899" x="3778250" y="1524000"/>
          <p14:tracePt t="88909" x="3778250" y="1555750"/>
          <p14:tracePt t="88920" x="3765550" y="1581150"/>
          <p14:tracePt t="88929" x="3746500" y="1625600"/>
          <p14:tracePt t="88939" x="3721100" y="1663700"/>
          <p14:tracePt t="88949" x="3721100" y="1682750"/>
          <p14:tracePt t="88959" x="3721100" y="1720850"/>
          <p14:tracePt t="88969" x="3708400" y="1733550"/>
          <p14:tracePt t="88979" x="3708400" y="1778000"/>
          <p14:tracePt t="88989" x="3695700" y="1803400"/>
          <p14:tracePt t="88999" x="3676650" y="1816100"/>
          <p14:tracePt t="89010" x="3676650" y="1835150"/>
          <p14:tracePt t="89039" x="3638550" y="1885950"/>
          <p14:tracePt t="89050" x="3594100" y="1930400"/>
          <p14:tracePt t="89060" x="3543300" y="1987550"/>
          <p14:tracePt t="89070" x="3524250" y="2000250"/>
          <p14:tracePt t="90088" x="2679700" y="2222500"/>
          <p14:tracePt t="90103" x="2667000" y="2222500"/>
          <p14:tracePt t="90119" x="2654300" y="2222500"/>
          <p14:tracePt t="90130" x="2622550" y="2235200"/>
          <p14:tracePt t="90140" x="2584450" y="2235200"/>
          <p14:tracePt t="90149" x="2552700" y="2235200"/>
          <p14:tracePt t="90159" x="2514600" y="2235200"/>
          <p14:tracePt t="90170" x="2482850" y="2247900"/>
          <p14:tracePt t="90179" x="2457450" y="2247900"/>
          <p14:tracePt t="90209" x="2444750" y="2247900"/>
          <p14:tracePt t="90229" x="2432050" y="2247900"/>
          <p14:tracePt t="90240" x="2419350" y="2247900"/>
          <p14:tracePt t="90249" x="2400300" y="2235200"/>
          <p14:tracePt t="90259" x="2387600" y="2235200"/>
          <p14:tracePt t="90269" x="2374900" y="2235200"/>
          <p14:tracePt t="90279" x="2362200" y="2235200"/>
          <p14:tracePt t="90289" x="2349500" y="2235200"/>
          <p14:tracePt t="90359" x="2349500" y="2222500"/>
          <p14:tracePt t="90379" x="2349500" y="2209800"/>
          <p14:tracePt t="90399" x="2362200" y="2190750"/>
          <p14:tracePt t="90410" x="2374900" y="2178050"/>
          <p14:tracePt t="90420" x="2400300" y="2165350"/>
          <p14:tracePt t="90429" x="2419350" y="2152650"/>
          <p14:tracePt t="90440" x="2444750" y="2139950"/>
          <p14:tracePt t="90459" x="2444750" y="2120900"/>
          <p14:tracePt t="90479" x="2457450" y="2108200"/>
          <p14:tracePt t="90499" x="2470150" y="2095500"/>
          <p14:tracePt t="90510" x="2501900" y="2082800"/>
          <p14:tracePt t="90520" x="2527300" y="2082800"/>
          <p14:tracePt t="90530" x="2540000" y="2082800"/>
          <p14:tracePt t="90539" x="2552700" y="2070100"/>
          <p14:tracePt t="90559" x="2571750" y="2070100"/>
          <p14:tracePt t="90609" x="2584450" y="2070100"/>
          <p14:tracePt t="90620" x="2609850" y="2070100"/>
          <p14:tracePt t="90629" x="2635250" y="2057400"/>
          <p14:tracePt t="90639" x="2667000" y="2057400"/>
          <p14:tracePt t="90649" x="2679700" y="2038350"/>
          <p14:tracePt t="90659" x="2724150" y="2025650"/>
          <p14:tracePt t="90669" x="2749550" y="1987550"/>
          <p14:tracePt t="90680" x="2774950" y="1968500"/>
          <p14:tracePt t="90690" x="2774950" y="1955800"/>
          <p14:tracePt t="90700" x="2794000" y="1943100"/>
          <p14:tracePt t="90719" x="2806700" y="1930400"/>
          <p14:tracePt t="90730" x="2819400" y="1917700"/>
          <p14:tracePt t="90739" x="2819400" y="1905000"/>
          <p14:tracePt t="90749" x="2832100" y="1905000"/>
          <p14:tracePt t="90759" x="2832100" y="1885950"/>
          <p14:tracePt t="90779" x="2844800" y="1885950"/>
          <p14:tracePt t="90789" x="2844800" y="1873250"/>
          <p14:tracePt t="90809" x="2857500" y="1873250"/>
          <p14:tracePt t="90820" x="2857500" y="1860550"/>
          <p14:tracePt t="90859" x="2857500" y="1847850"/>
          <p14:tracePt t="91099" x="2844800" y="1847850"/>
          <p14:tracePt t="91110" x="2806700" y="1860550"/>
          <p14:tracePt t="91149" x="2749550" y="1873250"/>
          <p14:tracePt t="91160" x="2724150" y="1885950"/>
          <p14:tracePt t="91169" x="2705100" y="1885950"/>
          <p14:tracePt t="92187" x="2095500" y="2247900"/>
          <p14:tracePt t="92229" x="2082800" y="2260600"/>
          <p14:tracePt t="92269" x="2070100" y="2260600"/>
          <p14:tracePt t="92289" x="2070100" y="2279650"/>
          <p14:tracePt t="92319" x="2070100" y="2292350"/>
          <p14:tracePt t="92330" x="2057400" y="2292350"/>
          <p14:tracePt t="92339" x="2038350" y="2292350"/>
          <p14:tracePt t="92350" x="2038350" y="2305050"/>
          <p14:tracePt t="92479" x="2038350" y="2292350"/>
          <p14:tracePt t="92490" x="2057400" y="2292350"/>
          <p14:tracePt t="92559" x="2070100" y="2292350"/>
          <p14:tracePt t="92570" x="2070100" y="2279650"/>
          <p14:tracePt t="92609" x="2082800" y="2260600"/>
          <p14:tracePt t="92629" x="2082800" y="2247900"/>
          <p14:tracePt t="92640" x="2095500" y="2247900"/>
          <p14:tracePt t="92650" x="2108200" y="2222500"/>
          <p14:tracePt t="92659" x="2127250" y="2222500"/>
          <p14:tracePt t="92779" x="2139950" y="2209800"/>
          <p14:tracePt t="92799" x="2152650" y="2209800"/>
          <p14:tracePt t="92899" x="2165350" y="2209800"/>
          <p14:tracePt t="92910" x="2165350" y="2190750"/>
          <p14:tracePt t="92929" x="2178050" y="2190750"/>
          <p14:tracePt t="93189" x="2197100" y="2190750"/>
          <p14:tracePt t="93239" x="2197100" y="2178050"/>
          <p14:tracePt t="93259" x="2209800" y="2178050"/>
          <p14:tracePt t="93279" x="2222500" y="2178050"/>
          <p14:tracePt t="94299" x="2679700" y="2000250"/>
          <p14:tracePt t="94313" x="2692400" y="2000250"/>
          <p14:tracePt t="94329" x="2705100" y="1987550"/>
          <p14:tracePt t="94409" x="2724150" y="1987550"/>
          <p14:tracePt t="94420" x="2736850" y="1968500"/>
          <p14:tracePt t="94430" x="2749550" y="1968500"/>
          <p14:tracePt t="94440" x="2762250" y="1968500"/>
          <p14:tracePt t="94449" x="2774950" y="1955800"/>
          <p14:tracePt t="94459" x="2794000" y="1955800"/>
          <p14:tracePt t="94519" x="2806700" y="1955800"/>
          <p14:tracePt t="94619" x="2794000" y="1955800"/>
          <p14:tracePt t="94689" x="2774950" y="1955800"/>
          <p14:tracePt t="94789" x="2762250" y="1955800"/>
          <p14:tracePt t="94799" x="2762250" y="1968500"/>
          <p14:tracePt t="94810" x="2749550" y="1968500"/>
          <p14:tracePt t="94859" x="2736850" y="1968500"/>
          <p14:tracePt t="94899" x="2724150" y="1987550"/>
          <p14:tracePt t="94929" x="2705100" y="1987550"/>
          <p14:tracePt t="94940" x="2692400" y="2000250"/>
          <p14:tracePt t="94949" x="2667000" y="2012950"/>
          <p14:tracePt t="94959" x="2635250" y="2025650"/>
          <p14:tracePt t="94970" x="2609850" y="2025650"/>
          <p14:tracePt t="94980" x="2597150" y="2038350"/>
          <p14:tracePt t="94989" x="2584450" y="2057400"/>
          <p14:tracePt t="95000" x="2571750" y="2057400"/>
          <p14:tracePt t="95019" x="2552700" y="2070100"/>
          <p14:tracePt t="95069" x="2540000" y="2070100"/>
          <p14:tracePt t="95080" x="2527300" y="2070100"/>
          <p14:tracePt t="95089" x="2514600" y="2082800"/>
          <p14:tracePt t="95099" x="2501900" y="2082800"/>
          <p14:tracePt t="95109" x="2482850" y="2095500"/>
          <p14:tracePt t="95119" x="2470150" y="2108200"/>
          <p14:tracePt t="95279" x="2457450" y="2108200"/>
          <p14:tracePt t="95409" x="2444750" y="2120900"/>
          <p14:tracePt t="95439" x="2432050" y="2120900"/>
          <p14:tracePt t="95459" x="2419350" y="2120900"/>
          <p14:tracePt t="95479" x="2400300" y="2120900"/>
          <p14:tracePt t="96497" x="2806700" y="1917700"/>
          <p14:tracePt t="96514" x="2819400" y="1917700"/>
          <p14:tracePt t="96579" x="2832100" y="1917700"/>
          <p14:tracePt t="96590" x="2832100" y="1905000"/>
          <p14:tracePt t="96599" x="2844800" y="1905000"/>
          <p14:tracePt t="96619" x="2857500" y="1905000"/>
          <p14:tracePt t="96679" x="2876550" y="1885950"/>
          <p14:tracePt t="96709" x="2889250" y="1885950"/>
          <p14:tracePt t="96720" x="2889250" y="1873250"/>
          <p14:tracePt t="97209" x="2889250" y="1885950"/>
          <p14:tracePt t="97219" x="2876550" y="1885950"/>
          <p14:tracePt t="97229" x="2876550" y="1917700"/>
          <p14:tracePt t="97239" x="2876550" y="1943100"/>
          <p14:tracePt t="97250" x="2876550" y="1987550"/>
          <p14:tracePt t="97259" x="2889250" y="2070100"/>
          <p14:tracePt t="97269" x="2901950" y="2152650"/>
          <p14:tracePt t="97279" x="2914650" y="2260600"/>
          <p14:tracePt t="97289" x="2927350" y="2362200"/>
          <p14:tracePt t="97299" x="2927350" y="2457450"/>
          <p14:tracePt t="97309" x="2927350" y="2527300"/>
          <p14:tracePt t="97319" x="2946400" y="2622550"/>
          <p14:tracePt t="97330" x="2984500" y="2705100"/>
          <p14:tracePt t="97339" x="3054350" y="2787650"/>
          <p14:tracePt t="97349" x="3111500" y="2832100"/>
          <p14:tracePt t="97359" x="3251200" y="2901950"/>
          <p14:tracePt t="97369" x="3416300" y="2984500"/>
          <p14:tracePt t="97379" x="3556000" y="3067050"/>
          <p14:tracePt t="97390" x="3663950" y="3136900"/>
          <p14:tracePt t="97399" x="3721100" y="3162300"/>
          <p14:tracePt t="97439" x="3968750" y="3359150"/>
          <p14:tracePt t="97450" x="4095750" y="3486150"/>
          <p14:tracePt t="97459" x="4235450" y="3524250"/>
          <p14:tracePt t="97469" x="4305300" y="3556000"/>
          <p14:tracePt t="97479" x="4375150" y="3568700"/>
          <p14:tracePt t="97489" x="4457700" y="3594100"/>
          <p14:tracePt t="97500" x="4527550" y="3625850"/>
          <p14:tracePt t="97510" x="4705350" y="3676650"/>
          <p14:tracePt t="97519" x="4857750" y="3733800"/>
          <p14:tracePt t="98538" x="10458450" y="6413500"/>
          <p14:tracePt t="98554" x="10528300" y="6470650"/>
          <p14:tracePt t="98569" x="10680700" y="6591300"/>
          <p14:tracePt t="98580" x="10801350" y="6692900"/>
          <p14:tracePt t="99071" x="10820400" y="6750050"/>
          <p14:tracePt t="99082" x="10553700" y="6591300"/>
          <p14:tracePt t="99091" x="10274300" y="6426200"/>
          <p14:tracePt t="99100" x="9982200" y="6235700"/>
          <p14:tracePt t="99110" x="9569450" y="5969000"/>
          <p14:tracePt t="99120" x="9264650" y="5759450"/>
          <p14:tracePt t="99130" x="9124950" y="5664200"/>
          <p14:tracePt t="99140" x="8845550" y="5511800"/>
          <p14:tracePt t="99150" x="8788400" y="5467350"/>
          <p14:tracePt t="99160" x="8718550" y="5416550"/>
          <p14:tracePt t="99169" x="8680450" y="5384800"/>
          <p14:tracePt t="99219" x="8667750" y="5384800"/>
          <p14:tracePt t="99369" x="8648700" y="5384800"/>
          <p14:tracePt t="99380" x="8623300" y="5372100"/>
          <p14:tracePt t="99390" x="8610600" y="5372100"/>
          <p14:tracePt t="99399" x="8566150" y="5372100"/>
          <p14:tracePt t="99410" x="8528050" y="5359400"/>
          <p14:tracePt t="99419" x="8496300" y="5359400"/>
          <p14:tracePt t="99430" x="8426450" y="5346700"/>
          <p14:tracePt t="99440" x="8343900" y="5346700"/>
          <p14:tracePt t="99450" x="8274050" y="5346700"/>
          <p14:tracePt t="99460" x="8235950" y="5346700"/>
          <p14:tracePt t="99470" x="8191500" y="5346700"/>
          <p14:tracePt t="99480" x="8166100" y="5346700"/>
          <p14:tracePt t="99490" x="8134350" y="5346700"/>
          <p14:tracePt t="99519" x="8121650" y="5346700"/>
          <p14:tracePt t="99530" x="8096250" y="5346700"/>
          <p14:tracePt t="99540" x="8083550" y="5346700"/>
          <p14:tracePt t="99549" x="8070850" y="5346700"/>
          <p14:tracePt t="99560" x="8039100" y="5346700"/>
          <p14:tracePt t="100575" x="6051550" y="5080000"/>
          <p14:tracePt t="100586" x="6026150" y="5067300"/>
          <p14:tracePt t="100590" x="6000750" y="5067300"/>
          <p14:tracePt t="100600" x="5988050" y="5067300"/>
          <p14:tracePt t="100610" x="5969000" y="5054600"/>
          <p14:tracePt t="100620" x="5943600" y="5054600"/>
          <p14:tracePt t="100630" x="5930900" y="5041900"/>
          <p14:tracePt t="100640" x="5918200" y="5041900"/>
          <p14:tracePt t="100649" x="5899150" y="5022850"/>
          <p14:tracePt t="100669" x="5873750" y="5022850"/>
          <p14:tracePt t="100709" x="5873750" y="5010150"/>
          <p14:tracePt t="100719" x="5861050" y="5010150"/>
          <p14:tracePt t="100730" x="5829300" y="5010150"/>
          <p14:tracePt t="100739" x="5803900" y="5010150"/>
          <p14:tracePt t="100749" x="5791200" y="5010150"/>
          <p14:tracePt t="100759" x="5765800" y="5010150"/>
          <p14:tracePt t="100769" x="5734050" y="5010150"/>
          <p14:tracePt t="100779" x="5721350" y="4997450"/>
          <p14:tracePt t="100969" x="5708650" y="4997450"/>
          <p14:tracePt t="101099" x="5708650" y="4984750"/>
          <p14:tracePt t="101239" x="5708650" y="4972050"/>
          <p14:tracePt t="101309" x="5708650" y="4984750"/>
          <p14:tracePt t="101319" x="5721350" y="4984750"/>
          <p14:tracePt t="101329" x="5746750" y="4984750"/>
          <p14:tracePt t="101340" x="5778500" y="4997450"/>
          <p14:tracePt t="101349" x="5803900" y="4997450"/>
          <p14:tracePt t="101360" x="5829300" y="4997450"/>
          <p14:tracePt t="101369" x="5861050" y="5010150"/>
          <p14:tracePt t="101379" x="5886450" y="5010150"/>
          <p14:tracePt t="101389" x="5899150" y="5010150"/>
          <p14:tracePt t="101399" x="5930900" y="5010150"/>
          <p14:tracePt t="101409" x="5956300" y="5022850"/>
          <p14:tracePt t="101420" x="6038850" y="5022850"/>
          <p14:tracePt t="101429" x="6153150" y="5041900"/>
          <p14:tracePt t="101440" x="6261100" y="5054600"/>
          <p14:tracePt t="101449" x="6470650" y="5067300"/>
          <p14:tracePt t="101460" x="6623050" y="5080000"/>
          <p14:tracePt t="101470" x="6737350" y="5092700"/>
          <p14:tracePt t="101480" x="6819900" y="5092700"/>
          <p14:tracePt t="101489" x="6870700" y="5092700"/>
          <p14:tracePt t="101500" x="6902450" y="5092700"/>
          <p14:tracePt t="101509" x="6915150" y="5080000"/>
          <p14:tracePt t="101520" x="6927850" y="5080000"/>
          <p14:tracePt t="101539" x="6940550" y="5080000"/>
          <p14:tracePt t="101639" x="6959600" y="5080000"/>
          <p14:tracePt t="101659" x="6972300" y="5080000"/>
          <p14:tracePt t="101719" x="6959600" y="5080000"/>
          <p14:tracePt t="101829" x="6940550" y="5067300"/>
          <p14:tracePt t="102848" x="7537450" y="3733800"/>
          <p14:tracePt t="102864" x="7569200" y="3708400"/>
          <p14:tracePt t="102929" x="7581900" y="3695700"/>
          <p14:tracePt t="102959" x="7594600" y="3695700"/>
          <p14:tracePt t="102989" x="7607300" y="3695700"/>
          <p14:tracePt t="103049" x="7626350" y="3676650"/>
          <p14:tracePt t="103079" x="7639050" y="3676650"/>
          <p14:tracePt t="103159" x="7639050" y="3695700"/>
          <p14:tracePt t="103170" x="7651750" y="3695700"/>
          <p14:tracePt t="103180" x="7664450" y="3708400"/>
          <p14:tracePt t="103190" x="7677150" y="3721100"/>
          <p14:tracePt t="103200" x="7689850" y="3733800"/>
          <p14:tracePt t="103210" x="7708900" y="3746500"/>
          <p14:tracePt t="103219" x="7721600" y="3759200"/>
          <p14:tracePt t="103229" x="7734300" y="3790950"/>
          <p14:tracePt t="103239" x="7759700" y="3816350"/>
          <p14:tracePt t="103249" x="7791450" y="3860800"/>
          <p14:tracePt t="103260" x="7804150" y="3886200"/>
          <p14:tracePt t="103269" x="7848600" y="3930650"/>
          <p14:tracePt t="103280" x="7874000" y="3956050"/>
          <p14:tracePt t="103290" x="7899400" y="3981450"/>
          <p14:tracePt t="103300" x="7931150" y="4000500"/>
          <p14:tracePt t="103309" x="7943850" y="4013200"/>
          <p14:tracePt t="103319" x="7956550" y="4038600"/>
          <p14:tracePt t="103329" x="7969250" y="4070350"/>
          <p14:tracePt t="103339" x="7981950" y="4095750"/>
          <p14:tracePt t="103349" x="8001000" y="4121150"/>
          <p14:tracePt t="103360" x="8001000" y="4152900"/>
          <p14:tracePt t="103369" x="8001000" y="4178300"/>
          <p14:tracePt t="103380" x="8001000" y="4191000"/>
          <p14:tracePt t="103389" x="8001000" y="4222750"/>
          <p14:tracePt t="103399" x="8013700" y="4235450"/>
          <p14:tracePt t="103409" x="8013700" y="4248150"/>
          <p14:tracePt t="103419" x="8013700" y="4273550"/>
          <p14:tracePt t="103429" x="8013700" y="4292600"/>
          <p14:tracePt t="103439" x="8001000" y="4318000"/>
          <p14:tracePt t="103450" x="8001000" y="4343400"/>
          <p14:tracePt t="103459" x="8001000" y="4356100"/>
          <p14:tracePt t="103470" x="8001000" y="4387850"/>
          <p14:tracePt t="103479" x="8001000" y="4413250"/>
          <p14:tracePt t="103489" x="8001000" y="4445000"/>
          <p14:tracePt t="103499" x="8001000" y="4457700"/>
          <p14:tracePt t="103509" x="7981950" y="4470400"/>
          <p14:tracePt t="103520" x="7969250" y="4514850"/>
          <p14:tracePt t="103530" x="7931150" y="4552950"/>
          <p14:tracePt t="103540" x="7874000" y="4622800"/>
          <p14:tracePt t="103549" x="7848600" y="4648200"/>
          <p14:tracePt t="103559" x="7848600" y="4667250"/>
          <p14:tracePt t="103570" x="7829550" y="4692650"/>
          <p14:tracePt t="103580" x="7816850" y="4718050"/>
          <p14:tracePt t="103589" x="7816850" y="4749800"/>
          <p14:tracePt t="103599" x="7804150" y="4762500"/>
          <p14:tracePt t="103609" x="7804150" y="4787900"/>
          <p14:tracePt t="103619" x="7791450" y="4819650"/>
          <p14:tracePt t="103630" x="7778750" y="4845050"/>
          <p14:tracePt t="103640" x="7721600" y="4889500"/>
          <p14:tracePt t="103649" x="7689850" y="4914900"/>
          <p14:tracePt t="103659" x="7664450" y="4927600"/>
          <p14:tracePt t="103669" x="7651750" y="4940300"/>
          <p14:tracePt t="103689" x="7639050" y="4940300"/>
          <p14:tracePt t="103729" x="7607300" y="4953000"/>
          <p14:tracePt t="103740" x="7581900" y="4984750"/>
          <p14:tracePt t="103750" x="7537450" y="4997450"/>
          <p14:tracePt t="103760" x="7524750" y="4997450"/>
          <p14:tracePt t="103779" x="7512050" y="4997450"/>
          <p14:tracePt t="103819" x="7512050" y="5010150"/>
          <p14:tracePt t="103849" x="7499350" y="5010150"/>
          <p14:tracePt t="103859" x="7486650" y="5022850"/>
          <p14:tracePt t="103870" x="7467600" y="5022850"/>
          <p14:tracePt t="103879" x="7454900" y="5041900"/>
          <p14:tracePt t="104896" x="6457950" y="5080000"/>
          <p14:tracePt t="104905" x="6445250" y="5080000"/>
          <p14:tracePt t="104989" x="6426200" y="5080000"/>
          <p14:tracePt t="105000" x="6413500" y="5080000"/>
          <p14:tracePt t="105009" x="6400800" y="5080000"/>
          <p14:tracePt t="105020" x="6388100" y="5080000"/>
          <p14:tracePt t="105039" x="6375400" y="5080000"/>
          <p14:tracePt t="105059" x="6375400" y="5067300"/>
          <p14:tracePt t="105070" x="6343650" y="5067300"/>
          <p14:tracePt t="105089" x="6318250" y="5054600"/>
          <p14:tracePt t="105099" x="6305550" y="5041900"/>
          <p14:tracePt t="105109" x="6273800" y="5041900"/>
          <p14:tracePt t="105119" x="6261100" y="5041900"/>
          <p14:tracePt t="105130" x="6261100" y="5022850"/>
          <p14:tracePt t="105139" x="6248400" y="5022850"/>
          <p14:tracePt t="105149" x="6248400" y="5010150"/>
          <p14:tracePt t="105159" x="6248400" y="4997450"/>
          <p14:tracePt t="105169" x="6235700" y="4984750"/>
          <p14:tracePt t="105180" x="6235700" y="4972050"/>
          <p14:tracePt t="105199" x="6235700" y="4953000"/>
          <p14:tracePt t="105219" x="6235700" y="4940300"/>
          <p14:tracePt t="105230" x="6248400" y="4940300"/>
          <p14:tracePt t="105240" x="6248400" y="4927600"/>
          <p14:tracePt t="105250" x="6261100" y="4914900"/>
          <p14:tracePt t="105259" x="6292850" y="4902200"/>
          <p14:tracePt t="105279" x="6305550" y="4889500"/>
          <p14:tracePt t="105289" x="6305550" y="4870450"/>
          <p14:tracePt t="105299" x="6318250" y="4857750"/>
          <p14:tracePt t="105309" x="6343650" y="4845050"/>
          <p14:tracePt t="105319" x="6375400" y="4819650"/>
          <p14:tracePt t="105330" x="6375400" y="4800600"/>
          <p14:tracePt t="105340" x="6388100" y="4800600"/>
          <p14:tracePt t="105349" x="6413500" y="4775200"/>
          <p14:tracePt t="105360" x="6426200" y="4775200"/>
          <p14:tracePt t="105369" x="6426200" y="4762500"/>
          <p14:tracePt t="105379" x="6445250" y="4749800"/>
          <p14:tracePt t="105390" x="6470650" y="4737100"/>
          <p14:tracePt t="105399" x="6483350" y="4705350"/>
          <p14:tracePt t="105409" x="6515100" y="4667250"/>
          <p14:tracePt t="105419" x="6553200" y="4622800"/>
          <p14:tracePt t="105429" x="6565900" y="4597400"/>
          <p14:tracePt t="105440" x="6610350" y="4540250"/>
          <p14:tracePt t="105450" x="6635750" y="4483100"/>
          <p14:tracePt t="105459" x="6667500" y="4413250"/>
          <p14:tracePt t="105469" x="6680200" y="4356100"/>
          <p14:tracePt t="105479" x="6692900" y="4305300"/>
          <p14:tracePt t="105489" x="6705600" y="4203700"/>
          <p14:tracePt t="105499" x="6718300" y="4133850"/>
          <p14:tracePt t="105509" x="6718300" y="4095750"/>
          <p14:tracePt t="105520" x="6705600" y="4070350"/>
          <p14:tracePt t="105530" x="6692900" y="4038600"/>
          <p14:tracePt t="105539" x="6692900" y="4013200"/>
          <p14:tracePt t="105549" x="6667500" y="3968750"/>
          <p14:tracePt t="105560" x="6648450" y="3943350"/>
          <p14:tracePt t="105569" x="6623050" y="3917950"/>
          <p14:tracePt t="105580" x="6610350" y="3898900"/>
          <p14:tracePt t="105589" x="6584950" y="3873500"/>
          <p14:tracePt t="105599" x="6540500" y="3848100"/>
          <p14:tracePt t="105610" x="6496050" y="3829050"/>
          <p14:tracePt t="105620" x="6470650" y="3816350"/>
          <p14:tracePt t="105630" x="6445250" y="3816350"/>
          <p14:tracePt t="105639" x="6426200" y="3803650"/>
          <p14:tracePt t="105649" x="6400800" y="3803650"/>
          <p14:tracePt t="105660" x="6375400" y="3803650"/>
          <p14:tracePt t="105670" x="6343650" y="3803650"/>
          <p14:tracePt t="105679" x="6318250" y="3803650"/>
          <p14:tracePt t="105689" x="6261100" y="3803650"/>
          <p14:tracePt t="105699" x="6223000" y="3803650"/>
          <p14:tracePt t="105719" x="6203950" y="3803650"/>
          <p14:tracePt t="105730" x="6165850" y="3803650"/>
          <p14:tracePt t="105740" x="6121400" y="3803650"/>
          <p14:tracePt t="105750" x="6096000" y="3816350"/>
          <p14:tracePt t="105759" x="6070600" y="3816350"/>
          <p14:tracePt t="105769" x="6051550" y="3816350"/>
          <p14:tracePt t="105780" x="6013450" y="3829050"/>
          <p14:tracePt t="105789" x="5969000" y="3848100"/>
          <p14:tracePt t="105809" x="5899150" y="3886200"/>
          <p14:tracePt t="105819" x="5873750" y="3886200"/>
          <p14:tracePt t="105829" x="5848350" y="3917950"/>
          <p14:tracePt t="105839" x="5803900" y="3930650"/>
          <p14:tracePt t="105850" x="5765800" y="3968750"/>
          <p14:tracePt t="105860" x="5721350" y="4000500"/>
          <p14:tracePt t="105870" x="5695950" y="4013200"/>
          <p14:tracePt t="105880" x="5664200" y="4070350"/>
          <p14:tracePt t="105890" x="5638800" y="4121150"/>
          <p14:tracePt t="105900" x="5626100" y="4191000"/>
          <p14:tracePt t="105910" x="5607050" y="4248150"/>
          <p14:tracePt t="105920" x="5581650" y="4330700"/>
          <p14:tracePt t="106937" x="5791200" y="6438900"/>
          <p14:tracePt t="106979" x="5803900" y="6438900"/>
          <p14:tracePt t="106990" x="5803900" y="6457950"/>
          <p14:tracePt t="107000" x="5816600" y="6457950"/>
          <p14:tracePt t="107009" x="5848350" y="6457950"/>
          <p14:tracePt t="107019" x="5861050" y="6470650"/>
          <p14:tracePt t="107069" x="5873750" y="6470650"/>
          <p14:tracePt t="107080" x="5873750" y="6483350"/>
          <p14:tracePt t="107099" x="5886450" y="6483350"/>
          <p14:tracePt t="107110" x="5899150" y="6496050"/>
          <p14:tracePt t="107119" x="5918200" y="6496050"/>
          <p14:tracePt t="107149" x="5918200" y="6508750"/>
          <p14:tracePt t="107160" x="5918200" y="6527800"/>
          <p14:tracePt t="107170" x="5930900" y="6540500"/>
          <p14:tracePt t="107179" x="5956300" y="6565900"/>
          <p14:tracePt t="107189" x="5988050" y="6591300"/>
          <p14:tracePt t="107199" x="6026150" y="6623050"/>
          <p14:tracePt t="107209" x="6096000" y="6635750"/>
          <p14:tracePt t="107219" x="6121400" y="6635750"/>
          <p14:tracePt t="107229" x="6140450" y="6635750"/>
          <p14:tracePt t="107239" x="6153150" y="6635750"/>
          <p14:tracePt t="107289" x="6191250" y="6635750"/>
          <p14:tracePt t="107300" x="6235700" y="6635750"/>
          <p14:tracePt t="107309" x="6318250" y="6623050"/>
          <p14:tracePt t="107319" x="6400800" y="6610350"/>
          <p14:tracePt t="107330" x="6496050" y="6578600"/>
          <p14:tracePt t="107339" x="6540500" y="6578600"/>
          <p14:tracePt t="107349" x="6597650" y="6553200"/>
          <p14:tracePt t="107360" x="6635750" y="6540500"/>
          <p14:tracePt t="107369" x="6648450" y="6540500"/>
          <p14:tracePt t="107380" x="6667500" y="6527800"/>
          <p14:tracePt t="107389" x="6680200" y="6508750"/>
          <p14:tracePt t="107399" x="6718300" y="6483350"/>
          <p14:tracePt t="107409" x="6762750" y="6457950"/>
          <p14:tracePt t="107419" x="6807200" y="6426200"/>
          <p14:tracePt t="107429" x="6832600" y="6400800"/>
          <p14:tracePt t="107439" x="6845300" y="6388100"/>
          <p14:tracePt t="107449" x="6858000" y="6388100"/>
          <p14:tracePt t="107459" x="6870700" y="6369050"/>
          <p14:tracePt t="107469" x="6870700" y="6356350"/>
          <p14:tracePt t="107549" x="6889750" y="6356350"/>
          <p14:tracePt t="107569" x="6902450" y="6356350"/>
          <p14:tracePt t="107580" x="6915150" y="6343650"/>
          <p14:tracePt t="107609" x="6927850" y="6343650"/>
          <p14:tracePt t="107620" x="6940550" y="6343650"/>
          <p14:tracePt t="107630" x="6972300" y="6330950"/>
          <p14:tracePt t="107640" x="7029450" y="6330950"/>
          <p14:tracePt t="107650" x="7112000" y="6318250"/>
          <p14:tracePt t="107659" x="7219950" y="6318250"/>
          <p14:tracePt t="107669" x="7302500" y="6318250"/>
          <p14:tracePt t="107680" x="7334250" y="6318250"/>
          <p14:tracePt t="107689" x="7346950" y="6318250"/>
          <p14:tracePt t="107699" x="7359650" y="6305550"/>
          <p14:tracePt t="107709" x="7372350" y="6305550"/>
          <p14:tracePt t="107719" x="7404100" y="6305550"/>
          <p14:tracePt t="107730" x="7429500" y="6286500"/>
          <p14:tracePt t="107739" x="7454900" y="6261100"/>
          <p14:tracePt t="107749" x="7499350" y="6248400"/>
          <p14:tracePt t="107759" x="7569200" y="6216650"/>
          <p14:tracePt t="107769" x="7594600" y="6203950"/>
          <p14:tracePt t="107780" x="7626350" y="6191250"/>
          <p14:tracePt t="107790" x="7664450" y="6178550"/>
          <p14:tracePt t="107800" x="7689850" y="6178550"/>
          <p14:tracePt t="107869" x="7708900" y="6178550"/>
          <p14:tracePt t="107919" x="7747000" y="6165850"/>
          <p14:tracePt t="107930" x="7848600" y="6121400"/>
          <p14:tracePt t="107940" x="7899400" y="6108700"/>
          <p14:tracePt t="107949" x="7912100" y="6108700"/>
          <p14:tracePt t="107960" x="7931150" y="6108700"/>
          <p14:tracePt t="108977" x="8318500" y="6064250"/>
          <p14:tracePt t="108986" x="8331200" y="6083300"/>
          <p14:tracePt t="109089" x="8331200" y="6064250"/>
          <p14:tracePt t="109119" x="8331200" y="6083300"/>
          <p14:tracePt t="109169" x="8331200" y="6064250"/>
          <p14:tracePt t="109199" x="8343900" y="6064250"/>
          <p14:tracePt t="109219" x="8356600" y="6064250"/>
          <p14:tracePt t="109229" x="8375650" y="6064250"/>
          <p14:tracePt t="109309" x="8388350" y="6064250"/>
          <p14:tracePt t="109399" x="8401050" y="6064250"/>
          <p14:tracePt t="109419" x="8413750" y="6064250"/>
          <p14:tracePt t="109549" x="8413750" y="6051550"/>
          <p14:tracePt t="109560" x="8426450" y="6051550"/>
          <p14:tracePt t="112449" x="8413750" y="6051550"/>
          <p14:tracePt t="112489" x="8401050" y="6038850"/>
          <p14:tracePt t="112500" x="8388350" y="6038850"/>
          <p14:tracePt t="112510" x="8375650" y="6026150"/>
          <p14:tracePt t="112520" x="8343900" y="6026150"/>
          <p14:tracePt t="112529" x="8331200" y="6026150"/>
          <p14:tracePt t="112540" x="8305800" y="6013450"/>
          <p14:tracePt t="112549" x="8274050" y="6013450"/>
          <p14:tracePt t="112559" x="8235950" y="5994400"/>
          <p14:tracePt t="112570" x="8204200" y="5994400"/>
          <p14:tracePt t="112580" x="8178800" y="5981700"/>
          <p14:tracePt t="112590" x="8134350" y="5969000"/>
          <p14:tracePt t="112600" x="8083550" y="5943600"/>
          <p14:tracePt t="112610" x="8013700" y="5911850"/>
          <p14:tracePt t="112619" x="7912100" y="5886450"/>
          <p14:tracePt t="112629" x="7861300" y="5873750"/>
          <p14:tracePt t="112639" x="7747000" y="5829300"/>
          <p14:tracePt t="112649" x="7639050" y="5803900"/>
          <p14:tracePt t="112660" x="7537450" y="5759450"/>
          <p14:tracePt t="112669" x="7467600" y="5746750"/>
          <p14:tracePt t="112680" x="7416800" y="5721350"/>
          <p14:tracePt t="112689" x="7334250" y="5676900"/>
          <p14:tracePt t="112700" x="7264400" y="5664200"/>
          <p14:tracePt t="112709" x="7194550" y="5638800"/>
          <p14:tracePt t="112720" x="7112000" y="5619750"/>
          <p14:tracePt t="112730" x="7067550" y="5607050"/>
          <p14:tracePt t="112740" x="6959600" y="5581650"/>
          <p14:tracePt t="112749" x="6819900" y="5549900"/>
          <p14:tracePt t="112759" x="6680200" y="5511800"/>
          <p14:tracePt t="112770" x="6565900" y="5486400"/>
          <p14:tracePt t="112780" x="6470650" y="5441950"/>
          <p14:tracePt t="112790" x="6318250" y="5372100"/>
          <p14:tracePt t="112800" x="6178550" y="5314950"/>
          <p14:tracePt t="112809" x="6038850" y="5245100"/>
          <p14:tracePt t="112820" x="5956300" y="5219700"/>
          <p14:tracePt t="112829" x="5899150" y="5194300"/>
          <p14:tracePt t="112840" x="5873750" y="5162550"/>
          <p14:tracePt t="112850" x="5829300" y="5149850"/>
          <p14:tracePt t="112869" x="5816600" y="5149850"/>
          <p14:tracePt t="112880" x="5803900" y="5149850"/>
          <p14:tracePt t="112899" x="5791200" y="5149850"/>
          <p14:tracePt t="112909" x="5765800" y="5149850"/>
          <p14:tracePt t="112919" x="5746750" y="5149850"/>
          <p14:tracePt t="112929" x="5734050" y="5149850"/>
          <p14:tracePt t="113119" x="5721350" y="5149850"/>
          <p14:tracePt t="113299" x="5708650" y="5149850"/>
          <p14:tracePt t="113310" x="5676900" y="5149850"/>
          <p14:tracePt t="113319" x="5638800" y="5149850"/>
          <p14:tracePt t="113330" x="5594350" y="5149850"/>
          <p14:tracePt t="113340" x="5568950" y="5149850"/>
          <p14:tracePt t="113609" x="5568950" y="5137150"/>
          <p14:tracePt t="113629" x="5568950" y="5124450"/>
          <p14:tracePt t="113639" x="5581650" y="5124450"/>
          <p14:tracePt t="113650" x="5581650" y="5111750"/>
          <p14:tracePt t="114667" x="6362700" y="4070350"/>
          <p14:tracePt t="114675" x="6375400" y="4070350"/>
          <p14:tracePt t="114697" x="6375400" y="4051300"/>
          <p14:tracePt t="114749" x="6375400" y="4038600"/>
          <p14:tracePt t="114769" x="6375400" y="4025900"/>
          <p14:tracePt t="114789" x="6375400" y="4013200"/>
          <p14:tracePt t="114809" x="6375400" y="4000500"/>
          <p14:tracePt t="114879" x="6388100" y="3981450"/>
          <p14:tracePt t="114939" x="6375400" y="3981450"/>
          <p14:tracePt t="114949" x="6330950" y="3981450"/>
          <p14:tracePt t="114959" x="6292850" y="4013200"/>
          <p14:tracePt t="114970" x="6261100" y="4025900"/>
          <p14:tracePt t="114979" x="6261100" y="4038600"/>
          <p14:tracePt t="114989" x="6261100" y="4051300"/>
          <p14:tracePt t="115000" x="6261100" y="4070350"/>
          <p14:tracePt t="115010" x="6261100" y="4083050"/>
          <p14:tracePt t="115020" x="6261100" y="4095750"/>
          <p14:tracePt t="115029" x="6261100" y="4108450"/>
          <p14:tracePt t="115039" x="6261100" y="4133850"/>
          <p14:tracePt t="115050" x="6261100" y="4165600"/>
          <p14:tracePt t="115060" x="6248400" y="4235450"/>
          <p14:tracePt t="115069" x="6248400" y="4305300"/>
          <p14:tracePt t="115079" x="6248400" y="4356100"/>
          <p14:tracePt t="115089" x="6248400" y="4445000"/>
          <p14:tracePt t="115100" x="6248400" y="4495800"/>
          <p14:tracePt t="115110" x="6248400" y="4540250"/>
          <p14:tracePt t="115119" x="6248400" y="4552950"/>
          <p14:tracePt t="115130" x="6248400" y="4578350"/>
          <p14:tracePt t="115139" x="6235700" y="4597400"/>
          <p14:tracePt t="115150" x="6235700" y="4610100"/>
          <p14:tracePt t="115159" x="6235700" y="4622800"/>
          <p14:tracePt t="115199" x="6223000" y="4635500"/>
          <p14:tracePt t="115219" x="6203950" y="4648200"/>
          <p14:tracePt t="115249" x="6191250" y="4692650"/>
          <p14:tracePt t="115260" x="6165850" y="4737100"/>
          <p14:tracePt t="115279" x="6165850" y="4749800"/>
          <p14:tracePt t="115290" x="6165850" y="4762500"/>
          <p14:tracePt t="115299" x="6153150" y="4762500"/>
          <p14:tracePt t="115309" x="6140450" y="4775200"/>
          <p14:tracePt t="115329" x="6121400" y="4787900"/>
          <p14:tracePt t="115339" x="6108700" y="4800600"/>
          <p14:tracePt t="115349" x="6096000" y="4800600"/>
          <p14:tracePt t="115359" x="6083300" y="4819650"/>
          <p14:tracePt t="115379" x="6051550" y="4832350"/>
          <p14:tracePt t="115390" x="6038850" y="4857750"/>
          <p14:tracePt t="115399" x="6013450" y="4857750"/>
          <p14:tracePt t="115410" x="6000750" y="4870450"/>
          <p14:tracePt t="115419" x="5988050" y="4889500"/>
          <p14:tracePt t="115430" x="5956300" y="4902200"/>
          <p14:tracePt t="115439" x="5930900" y="4927600"/>
          <p14:tracePt t="115449" x="5899150" y="4940300"/>
          <p14:tracePt t="115459" x="5886450" y="4953000"/>
          <p14:tracePt t="115469" x="5886450" y="4972050"/>
          <p14:tracePt t="115479" x="5873750" y="4972050"/>
          <p14:tracePt t="115539" x="5861050" y="4972050"/>
          <p14:tracePt t="115550" x="5848350" y="4972050"/>
          <p14:tracePt t="115560" x="5829300" y="4984750"/>
          <p14:tracePt t="115570" x="5816600" y="4984750"/>
          <p14:tracePt t="115580" x="5803900" y="4984750"/>
          <p14:tracePt t="115590" x="5791200" y="4984750"/>
          <p14:tracePt t="115599" x="5778500" y="4984750"/>
          <p14:tracePt t="115609" x="5765800" y="4984750"/>
          <p14:tracePt t="115629" x="5746750" y="4972050"/>
          <p14:tracePt t="115639" x="5734050" y="4972050"/>
          <p14:tracePt t="115650" x="5721350" y="4953000"/>
          <p14:tracePt t="115660" x="5708650" y="4953000"/>
          <p14:tracePt t="115670" x="5676900" y="4940300"/>
          <p14:tracePt t="115680" x="5664200" y="4940300"/>
          <p14:tracePt t="115690" x="5638800" y="4914900"/>
          <p14:tracePt t="116706" x="5918200" y="4356100"/>
          <p14:tracePt t="116715" x="5930900" y="4343400"/>
          <p14:tracePt t="116723" x="5943600" y="4330700"/>
          <p14:tracePt t="116737" x="5956300" y="4330700"/>
          <p14:tracePt t="116740" x="5956300" y="4318000"/>
          <p14:tracePt t="116759" x="5969000" y="4318000"/>
          <p14:tracePt t="116769" x="5969000" y="4305300"/>
          <p14:tracePt t="116789" x="5988050" y="4305300"/>
          <p14:tracePt t="116869" x="5988050" y="4292600"/>
          <p14:tracePt t="116949" x="5988050" y="4305300"/>
          <p14:tracePt t="116969" x="5988050" y="4318000"/>
          <p14:tracePt t="117009" x="5969000" y="4318000"/>
          <p14:tracePt t="117029" x="5969000" y="4330700"/>
          <p14:tracePt t="117059" x="5969000" y="4343400"/>
          <p14:tracePt t="117079" x="5969000" y="4356100"/>
          <p14:tracePt t="117090" x="5956300" y="4375150"/>
          <p14:tracePt t="117099" x="5956300" y="4387850"/>
          <p14:tracePt t="117109" x="5956300" y="4400550"/>
          <p14:tracePt t="117129" x="5956300" y="4413250"/>
          <p14:tracePt t="117229" x="5956300" y="4425950"/>
          <p14:tracePt t="117329" x="5969000" y="4425950"/>
          <p14:tracePt t="117349" x="5969000" y="4445000"/>
          <p14:tracePt t="117439" x="5969000" y="4457700"/>
          <p14:tracePt t="117479" x="5969000" y="4470400"/>
          <p14:tracePt t="117659" x="5969000" y="4483100"/>
          <p14:tracePt t="117699" x="5956300" y="4495800"/>
          <p14:tracePt t="117719" x="5956300" y="4514850"/>
          <p14:tracePt t="117730" x="5956300" y="4527550"/>
          <p14:tracePt t="117739" x="5943600" y="4527550"/>
          <p14:tracePt t="117759" x="5943600" y="4552950"/>
          <p14:tracePt t="118777" x="5873750" y="5124450"/>
          <p14:tracePt t="118869" x="5873750" y="5137150"/>
          <p14:tracePt t="118899" x="5861050" y="5149850"/>
          <p14:tracePt t="118910" x="5861050" y="5162550"/>
          <p14:tracePt t="118920" x="5848350" y="5162550"/>
          <p14:tracePt t="118930" x="5848350" y="5175250"/>
          <p14:tracePt t="118999" x="5848350" y="5194300"/>
          <p14:tracePt t="120139" x="5829300" y="5194300"/>
          <p14:tracePt t="120459" x="5829300" y="5175250"/>
          <p14:tracePt t="121039" x="5848350" y="5175250"/>
          <p14:tracePt t="121089" x="5848350" y="5162550"/>
          <p14:tracePt t="121109" x="5861050" y="5162550"/>
          <p14:tracePt t="121120" x="5861050" y="5149850"/>
          <p14:tracePt t="121149" x="5873750" y="5149850"/>
          <p14:tracePt t="121209" x="5873750" y="5137150"/>
          <p14:tracePt t="121259" x="5886450" y="5137150"/>
          <p14:tracePt t="123539" x="5886450" y="5124450"/>
          <p14:tracePt t="123669" x="5886450" y="5111750"/>
          <p14:tracePt t="123719" x="5886450" y="5092700"/>
          <p14:tracePt t="124738" x="5899150" y="5067300"/>
          <p14:tracePt t="126019" x="5899150" y="5080000"/>
          <p14:tracePt t="126129" x="5886450" y="5092700"/>
          <p14:tracePt t="129069" x="5899150" y="5092700"/>
          <p14:tracePt t="129089" x="5899150" y="5080000"/>
          <p14:tracePt t="129119" x="5918200" y="5080000"/>
          <p14:tracePt t="129219" x="5930900" y="5092700"/>
          <p14:tracePt t="129239" x="5943600" y="5111750"/>
          <p14:tracePt t="129259" x="5956300" y="5124450"/>
          <p14:tracePt t="129269" x="5956300" y="5137150"/>
          <p14:tracePt t="130288" x="8515350" y="5861050"/>
          <p14:tracePt t="130291" x="8553450" y="5861050"/>
          <p14:tracePt t="130303" x="8597900" y="5861050"/>
          <p14:tracePt t="130312" x="8667750" y="5861050"/>
          <p14:tracePt t="130320" x="8731250" y="5861050"/>
          <p14:tracePt t="130330" x="8775700" y="5861050"/>
          <p14:tracePt t="130340" x="8832850" y="5861050"/>
          <p14:tracePt t="130350" x="8858250" y="5873750"/>
          <p14:tracePt t="130360" x="8890000" y="5873750"/>
          <p14:tracePt t="130370" x="8915400" y="5873750"/>
          <p14:tracePt t="130380" x="8928100" y="5873750"/>
          <p14:tracePt t="130390" x="8953500" y="5886450"/>
          <p14:tracePt t="130400" x="8997950" y="5886450"/>
          <p14:tracePt t="130410" x="9042400" y="5886450"/>
          <p14:tracePt t="130420" x="9067800" y="5886450"/>
          <p14:tracePt t="130430" x="9080500" y="5886450"/>
          <p14:tracePt t="130440" x="9112250" y="5886450"/>
          <p14:tracePt t="130450" x="9137650" y="5886450"/>
          <p14:tracePt t="130469" x="9150350" y="5886450"/>
          <p14:tracePt t="130639" x="9175750" y="5886450"/>
          <p14:tracePt t="130650" x="9194800" y="5886450"/>
          <p14:tracePt t="130660" x="9220200" y="5886450"/>
          <p14:tracePt t="130669" x="9232900" y="5886450"/>
          <p14:tracePt t="130680" x="9245600" y="5886450"/>
          <p14:tracePt t="130690" x="9277350" y="5886450"/>
          <p14:tracePt t="130699" x="9290050" y="5886450"/>
          <p14:tracePt t="130710" x="9334500" y="5886450"/>
          <p14:tracePt t="130720" x="9385300" y="5886450"/>
          <p14:tracePt t="130730" x="9442450" y="5886450"/>
          <p14:tracePt t="130740" x="9537700" y="5899150"/>
          <p14:tracePt t="130750" x="9639300" y="5899150"/>
          <p14:tracePt t="130760" x="9709150" y="5899150"/>
          <p14:tracePt t="130770" x="9747250" y="5899150"/>
          <p14:tracePt t="130779" x="9772650" y="5899150"/>
          <p14:tracePt t="130790" x="9817100" y="5899150"/>
          <p14:tracePt t="130800" x="9829800" y="5899150"/>
          <p14:tracePt t="130819" x="9842500" y="5899150"/>
          <p14:tracePt t="130839" x="9861550" y="5899150"/>
          <p14:tracePt t="130850" x="9886950" y="5899150"/>
          <p14:tracePt t="130860" x="9899650" y="5899150"/>
          <p14:tracePt t="130870" x="9931400" y="5899150"/>
          <p14:tracePt t="130880" x="9956800" y="5899150"/>
          <p14:tracePt t="130890" x="9969500" y="5899150"/>
          <p14:tracePt t="130900" x="9982200" y="5899150"/>
          <p14:tracePt t="130919" x="9994900" y="5899150"/>
          <p14:tracePt t="130939" x="10013950" y="5899150"/>
          <p14:tracePt t="130950" x="10026650" y="5899150"/>
          <p14:tracePt t="131029" x="10039350" y="5899150"/>
          <p14:tracePt t="131049" x="10052050" y="5899150"/>
          <p14:tracePt t="131060" x="10083800" y="5899150"/>
          <p14:tracePt t="131070" x="10096500" y="5899150"/>
          <p14:tracePt t="131080" x="10109200" y="5899150"/>
          <p14:tracePt t="131090" x="10153650" y="5899150"/>
          <p14:tracePt t="131100" x="10166350" y="5899150"/>
          <p14:tracePt t="131110" x="10179050" y="5899150"/>
          <p14:tracePt t="131120" x="10191750" y="5899150"/>
          <p14:tracePt t="131169" x="10179050" y="5899150"/>
          <p14:tracePt t="131259" x="10179050" y="5911850"/>
          <p14:tracePt t="131279" x="10166350" y="5911850"/>
          <p14:tracePt t="131319" x="10153650" y="5911850"/>
          <p14:tracePt t="131599" x="10166350" y="5911850"/>
          <p14:tracePt t="131610" x="10179050" y="5911850"/>
          <p14:tracePt t="131619" x="10191750" y="5911850"/>
          <p14:tracePt t="131629" x="10204450" y="5911850"/>
          <p14:tracePt t="132159" x="10204450" y="5943600"/>
          <p14:tracePt t="132169" x="10204450" y="5956300"/>
          <p14:tracePt t="132180" x="10204450" y="5969000"/>
          <p14:tracePt t="132189" x="10204450" y="5994400"/>
          <p14:tracePt t="132200" x="10204450" y="6026150"/>
          <p14:tracePt t="132209" x="10191750" y="6051550"/>
          <p14:tracePt t="132220" x="10153650" y="6096000"/>
          <p14:tracePt t="132229" x="10026650" y="6153150"/>
          <p14:tracePt t="132239" x="9817100" y="6235700"/>
          <p14:tracePt t="132249" x="9398000" y="6305550"/>
          <p14:tracePt t="132259" x="9112250" y="6343650"/>
          <p14:tracePt t="132269" x="8775700" y="6400800"/>
          <p14:tracePt t="132280" x="8388350" y="6470650"/>
          <p14:tracePt t="132290" x="8166100" y="6527800"/>
          <p14:tracePt t="132300" x="7981950" y="6578600"/>
          <p14:tracePt t="132310" x="7912100" y="6610350"/>
          <p14:tracePt t="132319" x="7886700" y="6610350"/>
          <p14:tracePt t="132329" x="7816850" y="6635750"/>
          <p14:tracePt t="132340" x="7747000" y="6648450"/>
          <p14:tracePt t="132349" x="7677150" y="6680200"/>
          <p14:tracePt t="132360" x="7594600" y="6692900"/>
          <p14:tracePt t="132370" x="7486650" y="6705600"/>
          <p14:tracePt t="132379" x="7264400" y="6750050"/>
          <p14:tracePt t="132390" x="7112000" y="6762750"/>
          <p14:tracePt t="132400" x="6959600" y="6775450"/>
          <p14:tracePt t="132409" x="6870700" y="6788150"/>
          <p14:tracePt t="132419" x="6705600" y="6813550"/>
          <p14:tracePt t="132429" x="6553200" y="6832600"/>
          <p14:tracePt t="132439" x="6445250" y="684530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B487F-0152-00C4-BB27-CB88592AD0BE}"/>
            </a:ext>
          </a:extLst>
        </p:cNvPr>
        <p:cNvGrpSpPr/>
        <p:nvPr/>
      </p:nvGrpSpPr>
      <p:grpSpPr>
        <a:xfrm>
          <a:off x="0" y="0"/>
          <a:ext cx="0" cy="0"/>
          <a:chOff x="0" y="0"/>
          <a:chExt cx="0" cy="0"/>
        </a:xfrm>
      </p:grpSpPr>
      <p:sp>
        <p:nvSpPr>
          <p:cNvPr id="20" name="テキスト ボックス 19">
            <a:extLst>
              <a:ext uri="{FF2B5EF4-FFF2-40B4-BE49-F238E27FC236}">
                <a16:creationId xmlns:a16="http://schemas.microsoft.com/office/drawing/2014/main" id="{6386D858-C277-1E64-6B89-F94FB940E66C}"/>
              </a:ext>
            </a:extLst>
          </p:cNvPr>
          <p:cNvSpPr txBox="1"/>
          <p:nvPr/>
        </p:nvSpPr>
        <p:spPr>
          <a:xfrm>
            <a:off x="372518" y="183969"/>
            <a:ext cx="2569934" cy="369332"/>
          </a:xfrm>
          <a:prstGeom prst="rect">
            <a:avLst/>
          </a:prstGeom>
          <a:noFill/>
        </p:spPr>
        <p:txBody>
          <a:bodyPr wrap="none" rtlCol="0">
            <a:spAutoFit/>
          </a:bodyPr>
          <a:lstStyle/>
          <a:p>
            <a:r>
              <a:rPr kumimoji="1" lang="ja-JP" altLang="en-US" b="1">
                <a:latin typeface="Hiragino Kaku Gothic ProN W3" panose="020B0300000000000000" pitchFamily="34" charset="-128"/>
                <a:ea typeface="Hiragino Kaku Gothic ProN W3" panose="020B0300000000000000" pitchFamily="34" charset="-128"/>
              </a:rPr>
              <a:t>□</a:t>
            </a:r>
            <a:r>
              <a:rPr kumimoji="1" lang="en-US" altLang="ja-JP" b="1" dirty="0">
                <a:latin typeface="Hiragino Kaku Gothic ProN W3" panose="020B0300000000000000" pitchFamily="34" charset="-128"/>
                <a:ea typeface="Hiragino Kaku Gothic ProN W3" panose="020B0300000000000000" pitchFamily="34" charset="-128"/>
              </a:rPr>
              <a:t> </a:t>
            </a:r>
            <a:r>
              <a:rPr kumimoji="1" lang="ja-JP" altLang="en-US">
                <a:latin typeface="Hiragino Kaku Gothic ProN W3" panose="020B0300000000000000" pitchFamily="34" charset="-128"/>
                <a:ea typeface="Hiragino Kaku Gothic ProN W3" panose="020B0300000000000000" pitchFamily="34" charset="-128"/>
              </a:rPr>
              <a:t>カルコゲン結合触媒</a:t>
            </a:r>
          </a:p>
        </p:txBody>
      </p:sp>
      <p:pic>
        <p:nvPicPr>
          <p:cNvPr id="35" name="図 34">
            <a:extLst>
              <a:ext uri="{FF2B5EF4-FFF2-40B4-BE49-F238E27FC236}">
                <a16:creationId xmlns:a16="http://schemas.microsoft.com/office/drawing/2014/main" id="{A4C0313C-7539-90A6-4610-65C21341EFA6}"/>
              </a:ext>
            </a:extLst>
          </p:cNvPr>
          <p:cNvPicPr>
            <a:picLocks noChangeAspect="1"/>
          </p:cNvPicPr>
          <p:nvPr/>
        </p:nvPicPr>
        <p:blipFill>
          <a:blip r:embed="rId5"/>
          <a:stretch>
            <a:fillRect/>
          </a:stretch>
        </p:blipFill>
        <p:spPr>
          <a:xfrm>
            <a:off x="946734" y="845288"/>
            <a:ext cx="678257" cy="575491"/>
          </a:xfrm>
          <a:prstGeom prst="rect">
            <a:avLst/>
          </a:prstGeom>
        </p:spPr>
      </p:pic>
      <p:pic>
        <p:nvPicPr>
          <p:cNvPr id="36" name="図 35">
            <a:extLst>
              <a:ext uri="{FF2B5EF4-FFF2-40B4-BE49-F238E27FC236}">
                <a16:creationId xmlns:a16="http://schemas.microsoft.com/office/drawing/2014/main" id="{178EED90-9D11-7FC8-9590-031889A2E099}"/>
              </a:ext>
            </a:extLst>
          </p:cNvPr>
          <p:cNvPicPr>
            <a:picLocks noChangeAspect="1"/>
          </p:cNvPicPr>
          <p:nvPr/>
        </p:nvPicPr>
        <p:blipFill>
          <a:blip r:embed="rId6"/>
          <a:stretch>
            <a:fillRect/>
          </a:stretch>
        </p:blipFill>
        <p:spPr>
          <a:xfrm>
            <a:off x="1320174" y="553301"/>
            <a:ext cx="5244154" cy="2946617"/>
          </a:xfrm>
          <a:prstGeom prst="rect">
            <a:avLst/>
          </a:prstGeom>
        </p:spPr>
      </p:pic>
      <p:pic>
        <p:nvPicPr>
          <p:cNvPr id="37" name="図 36">
            <a:extLst>
              <a:ext uri="{FF2B5EF4-FFF2-40B4-BE49-F238E27FC236}">
                <a16:creationId xmlns:a16="http://schemas.microsoft.com/office/drawing/2014/main" id="{A60BADB0-3932-C1E5-2BAC-F69A6B379AB7}"/>
              </a:ext>
            </a:extLst>
          </p:cNvPr>
          <p:cNvPicPr>
            <a:picLocks noChangeAspect="1"/>
          </p:cNvPicPr>
          <p:nvPr/>
        </p:nvPicPr>
        <p:blipFill>
          <a:blip r:embed="rId7"/>
          <a:stretch>
            <a:fillRect/>
          </a:stretch>
        </p:blipFill>
        <p:spPr>
          <a:xfrm>
            <a:off x="7125432" y="769770"/>
            <a:ext cx="1855470" cy="1027322"/>
          </a:xfrm>
          <a:prstGeom prst="rect">
            <a:avLst/>
          </a:prstGeom>
        </p:spPr>
      </p:pic>
      <p:sp>
        <p:nvSpPr>
          <p:cNvPr id="38" name="テキスト ボックス 37">
            <a:extLst>
              <a:ext uri="{FF2B5EF4-FFF2-40B4-BE49-F238E27FC236}">
                <a16:creationId xmlns:a16="http://schemas.microsoft.com/office/drawing/2014/main" id="{CDF2B7AF-7131-A588-A7E7-FAF50B0E597E}"/>
              </a:ext>
            </a:extLst>
          </p:cNvPr>
          <p:cNvSpPr txBox="1"/>
          <p:nvPr/>
        </p:nvSpPr>
        <p:spPr>
          <a:xfrm>
            <a:off x="7129460" y="1982478"/>
            <a:ext cx="3810659" cy="369332"/>
          </a:xfrm>
          <a:prstGeom prst="rect">
            <a:avLst/>
          </a:prstGeom>
          <a:noFill/>
        </p:spPr>
        <p:txBody>
          <a:bodyPr wrap="none" rtlCol="0">
            <a:spAutoFit/>
          </a:bodyPr>
          <a:lstStyle/>
          <a:p>
            <a:r>
              <a:rPr kumimoji="1" lang="ja-JP" altLang="en-US">
                <a:latin typeface="Hiragino Kaku Gothic ProN W3" panose="020B0300000000000000" pitchFamily="34" charset="-128"/>
                <a:ea typeface="Hiragino Kaku Gothic ProN W3" panose="020B0300000000000000" pitchFamily="34" charset="-128"/>
              </a:rPr>
              <a:t>水存在下</a:t>
            </a:r>
            <a:r>
              <a:rPr kumimoji="1" lang="en-US" altLang="ja-JP" dirty="0">
                <a:latin typeface="Hiragino Kaku Gothic ProN W3" panose="020B0300000000000000" pitchFamily="34" charset="-128"/>
                <a:ea typeface="Hiragino Kaku Gothic ProN W3" panose="020B0300000000000000" pitchFamily="34" charset="-128"/>
              </a:rPr>
              <a:t>(</a:t>
            </a:r>
            <a:r>
              <a:rPr kumimoji="1" lang="ja-JP" altLang="en-US">
                <a:latin typeface="Hiragino Kaku Gothic ProN W3" panose="020B0300000000000000" pitchFamily="34" charset="-128"/>
                <a:ea typeface="Hiragino Kaku Gothic ProN W3" panose="020B0300000000000000" pitchFamily="34" charset="-128"/>
              </a:rPr>
              <a:t>大気中</a:t>
            </a:r>
            <a:r>
              <a:rPr kumimoji="1" lang="en-US" altLang="ja-JP" dirty="0">
                <a:latin typeface="Hiragino Kaku Gothic ProN W3" panose="020B0300000000000000" pitchFamily="34" charset="-128"/>
                <a:ea typeface="Hiragino Kaku Gothic ProN W3" panose="020B0300000000000000" pitchFamily="34" charset="-128"/>
              </a:rPr>
              <a:t>)</a:t>
            </a:r>
            <a:r>
              <a:rPr kumimoji="1" lang="ja-JP" altLang="en-US">
                <a:latin typeface="Hiragino Kaku Gothic ProN W3" panose="020B0300000000000000" pitchFamily="34" charset="-128"/>
                <a:ea typeface="Hiragino Kaku Gothic ProN W3" panose="020B0300000000000000" pitchFamily="34" charset="-128"/>
              </a:rPr>
              <a:t>でのリビング重合</a:t>
            </a:r>
            <a:endParaRPr kumimoji="1" lang="en-US" altLang="ja-JP" dirty="0">
              <a:latin typeface="Hiragino Kaku Gothic ProN W3" panose="020B0300000000000000" pitchFamily="34" charset="-128"/>
              <a:ea typeface="Hiragino Kaku Gothic ProN W3" panose="020B0300000000000000" pitchFamily="34" charset="-128"/>
            </a:endParaRPr>
          </a:p>
        </p:txBody>
      </p:sp>
      <p:pic>
        <p:nvPicPr>
          <p:cNvPr id="39" name="Picture 2">
            <a:extLst>
              <a:ext uri="{FF2B5EF4-FFF2-40B4-BE49-F238E27FC236}">
                <a16:creationId xmlns:a16="http://schemas.microsoft.com/office/drawing/2014/main" id="{9C550400-8063-A6F4-2164-30999447F47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523" t="11809" r="11525" b="11873"/>
          <a:stretch>
            <a:fillRect/>
          </a:stretch>
        </p:blipFill>
        <p:spPr bwMode="auto">
          <a:xfrm>
            <a:off x="6873432" y="2019775"/>
            <a:ext cx="252000" cy="249921"/>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EF2F5880-D5F6-ABEF-3F6F-32A011998258}"/>
              </a:ext>
            </a:extLst>
          </p:cNvPr>
          <p:cNvSpPr txBox="1"/>
          <p:nvPr/>
        </p:nvSpPr>
        <p:spPr>
          <a:xfrm>
            <a:off x="6435635" y="3073062"/>
            <a:ext cx="2726772" cy="338554"/>
          </a:xfrm>
          <a:prstGeom prst="rect">
            <a:avLst/>
          </a:prstGeom>
          <a:noFill/>
        </p:spPr>
        <p:txBody>
          <a:bodyPr wrap="none" rtlCol="0">
            <a:spAutoFit/>
          </a:bodyPr>
          <a:lstStyle/>
          <a:p>
            <a:r>
              <a:rPr lang="en-US" altLang="ja-JP" sz="1600" i="1" dirty="0">
                <a:latin typeface="Gill Sans MT" panose="020B0502020104020203" pitchFamily="34" charset="0"/>
              </a:rPr>
              <a:t>Macromolecules</a:t>
            </a:r>
            <a:r>
              <a:rPr lang="en-US" altLang="ja-JP" sz="1600" dirty="0">
                <a:latin typeface="Gill Sans MT" panose="020B0502020104020203" pitchFamily="34" charset="0"/>
              </a:rPr>
              <a:t> </a:t>
            </a:r>
            <a:r>
              <a:rPr lang="en-US" altLang="ja-JP" sz="1600" b="1" dirty="0">
                <a:latin typeface="Gill Sans MT" panose="020B0502020104020203" pitchFamily="34" charset="0"/>
              </a:rPr>
              <a:t>2022</a:t>
            </a:r>
            <a:r>
              <a:rPr lang="en-US" altLang="ja-JP" sz="1600" dirty="0">
                <a:latin typeface="Gill Sans MT" panose="020B0502020104020203" pitchFamily="34" charset="0"/>
              </a:rPr>
              <a:t>, </a:t>
            </a:r>
            <a:r>
              <a:rPr lang="en-US" altLang="ja-JP" sz="1600" i="1" dirty="0">
                <a:latin typeface="Gill Sans MT" panose="020B0502020104020203" pitchFamily="34" charset="0"/>
              </a:rPr>
              <a:t>55</a:t>
            </a:r>
            <a:r>
              <a:rPr lang="en-US" altLang="ja-JP" sz="1600" dirty="0">
                <a:latin typeface="Gill Sans MT" panose="020B0502020104020203" pitchFamily="34" charset="0"/>
              </a:rPr>
              <a:t>, 3671</a:t>
            </a:r>
          </a:p>
        </p:txBody>
      </p:sp>
      <p:cxnSp>
        <p:nvCxnSpPr>
          <p:cNvPr id="41" name="直線矢印コネクタ 40">
            <a:extLst>
              <a:ext uri="{FF2B5EF4-FFF2-40B4-BE49-F238E27FC236}">
                <a16:creationId xmlns:a16="http://schemas.microsoft.com/office/drawing/2014/main" id="{B689365D-2DE4-4DDD-4482-81D094AC68EC}"/>
              </a:ext>
            </a:extLst>
          </p:cNvPr>
          <p:cNvCxnSpPr>
            <a:cxnSpLocks/>
          </p:cNvCxnSpPr>
          <p:nvPr/>
        </p:nvCxnSpPr>
        <p:spPr>
          <a:xfrm>
            <a:off x="3916711" y="4855711"/>
            <a:ext cx="10080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098F9F45-4576-3766-98C0-2BCA4D155EBE}"/>
              </a:ext>
            </a:extLst>
          </p:cNvPr>
          <p:cNvCxnSpPr>
            <a:cxnSpLocks/>
          </p:cNvCxnSpPr>
          <p:nvPr/>
        </p:nvCxnSpPr>
        <p:spPr>
          <a:xfrm flipH="1">
            <a:off x="3881124" y="4979001"/>
            <a:ext cx="10080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5F5CB321-0180-84E6-3FA1-0525ACEE1081}"/>
              </a:ext>
            </a:extLst>
          </p:cNvPr>
          <p:cNvSpPr txBox="1"/>
          <p:nvPr/>
        </p:nvSpPr>
        <p:spPr>
          <a:xfrm>
            <a:off x="3852718" y="4238493"/>
            <a:ext cx="1210589" cy="584775"/>
          </a:xfrm>
          <a:prstGeom prst="rect">
            <a:avLst/>
          </a:prstGeom>
          <a:noFill/>
        </p:spPr>
        <p:txBody>
          <a:bodyPr wrap="none" rtlCol="0">
            <a:spAutoFit/>
          </a:bodyPr>
          <a:lstStyle/>
          <a:p>
            <a:pPr algn="ctr"/>
            <a:r>
              <a:rPr kumimoji="1" lang="ja-JP" altLang="en-US" sz="1600">
                <a:latin typeface="Hiragino Kaku Gothic ProN W3" panose="020B0300000000000000" pitchFamily="34" charset="-128"/>
                <a:ea typeface="Hiragino Kaku Gothic ProN W3" panose="020B0300000000000000" pitchFamily="34" charset="-128"/>
                <a:cs typeface="Arial" panose="020B0604020202020204" pitchFamily="34" charset="0"/>
              </a:rPr>
              <a:t>酸化</a:t>
            </a:r>
            <a:endParaRPr kumimoji="1" lang="en-US" altLang="ja-JP" sz="1600" dirty="0">
              <a:latin typeface="Hiragino Kaku Gothic ProN W3" panose="020B0300000000000000" pitchFamily="34" charset="-128"/>
              <a:ea typeface="Hiragino Kaku Gothic ProN W3" panose="020B0300000000000000" pitchFamily="34" charset="-128"/>
              <a:cs typeface="Arial" panose="020B0604020202020204" pitchFamily="34" charset="0"/>
            </a:endParaRPr>
          </a:p>
          <a:p>
            <a:pPr algn="ctr"/>
            <a:r>
              <a:rPr kumimoji="1" lang="ja-JP" altLang="en-US" sz="1600">
                <a:latin typeface="Hiragino Kaku Gothic ProN W3" panose="020B0300000000000000" pitchFamily="34" charset="-128"/>
                <a:ea typeface="Hiragino Kaku Gothic ProN W3" panose="020B0300000000000000" pitchFamily="34" charset="-128"/>
                <a:cs typeface="Arial" panose="020B0604020202020204" pitchFamily="34" charset="0"/>
              </a:rPr>
              <a:t>（活性化）</a:t>
            </a:r>
          </a:p>
        </p:txBody>
      </p:sp>
      <p:sp>
        <p:nvSpPr>
          <p:cNvPr id="44" name="テキスト ボックス 43">
            <a:extLst>
              <a:ext uri="{FF2B5EF4-FFF2-40B4-BE49-F238E27FC236}">
                <a16:creationId xmlns:a16="http://schemas.microsoft.com/office/drawing/2014/main" id="{62807846-8F30-07B4-1B94-D64EBA8A60C9}"/>
              </a:ext>
            </a:extLst>
          </p:cNvPr>
          <p:cNvSpPr txBox="1"/>
          <p:nvPr/>
        </p:nvSpPr>
        <p:spPr>
          <a:xfrm>
            <a:off x="3771779" y="5037080"/>
            <a:ext cx="1415773" cy="584775"/>
          </a:xfrm>
          <a:prstGeom prst="rect">
            <a:avLst/>
          </a:prstGeom>
          <a:noFill/>
        </p:spPr>
        <p:txBody>
          <a:bodyPr wrap="none" rtlCol="0">
            <a:spAutoFit/>
          </a:bodyPr>
          <a:lstStyle/>
          <a:p>
            <a:pPr algn="ctr"/>
            <a:r>
              <a:rPr kumimoji="1" lang="ja-JP" altLang="en-US" sz="1600">
                <a:latin typeface="Hiragino Kaku Gothic ProN W3" panose="020B0300000000000000" pitchFamily="34" charset="-128"/>
                <a:ea typeface="Hiragino Kaku Gothic ProN W3" panose="020B0300000000000000" pitchFamily="34" charset="-128"/>
                <a:cs typeface="Arial" panose="020B0604020202020204" pitchFamily="34" charset="0"/>
              </a:rPr>
              <a:t>還元</a:t>
            </a:r>
            <a:endParaRPr kumimoji="1" lang="en-US" altLang="ja-JP" sz="1600" dirty="0">
              <a:latin typeface="Hiragino Kaku Gothic ProN W3" panose="020B0300000000000000" pitchFamily="34" charset="-128"/>
              <a:ea typeface="Hiragino Kaku Gothic ProN W3" panose="020B0300000000000000" pitchFamily="34" charset="-128"/>
              <a:cs typeface="Arial" panose="020B0604020202020204" pitchFamily="34" charset="0"/>
            </a:endParaRPr>
          </a:p>
          <a:p>
            <a:pPr algn="ctr"/>
            <a:r>
              <a:rPr kumimoji="1" lang="ja-JP" altLang="en-US" sz="1600">
                <a:latin typeface="Hiragino Kaku Gothic ProN W3" panose="020B0300000000000000" pitchFamily="34" charset="-128"/>
                <a:ea typeface="Hiragino Kaku Gothic ProN W3" panose="020B0300000000000000" pitchFamily="34" charset="-128"/>
                <a:cs typeface="Arial" panose="020B0604020202020204" pitchFamily="34" charset="0"/>
              </a:rPr>
              <a:t>（不活性化）</a:t>
            </a:r>
          </a:p>
        </p:txBody>
      </p:sp>
      <p:grpSp>
        <p:nvGrpSpPr>
          <p:cNvPr id="45" name="グループ化 44">
            <a:extLst>
              <a:ext uri="{FF2B5EF4-FFF2-40B4-BE49-F238E27FC236}">
                <a16:creationId xmlns:a16="http://schemas.microsoft.com/office/drawing/2014/main" id="{76493770-9FA0-99D1-D62E-2F2D4AA0BB77}"/>
              </a:ext>
            </a:extLst>
          </p:cNvPr>
          <p:cNvGrpSpPr/>
          <p:nvPr/>
        </p:nvGrpSpPr>
        <p:grpSpPr>
          <a:xfrm>
            <a:off x="5148087" y="4608714"/>
            <a:ext cx="410495" cy="533775"/>
            <a:chOff x="6134191" y="3803168"/>
            <a:chExt cx="410495" cy="533775"/>
          </a:xfrm>
        </p:grpSpPr>
        <p:sp>
          <p:nvSpPr>
            <p:cNvPr id="46" name="円/楕円 45">
              <a:extLst>
                <a:ext uri="{FF2B5EF4-FFF2-40B4-BE49-F238E27FC236}">
                  <a16:creationId xmlns:a16="http://schemas.microsoft.com/office/drawing/2014/main" id="{F84D9832-16D6-76FB-6953-79DB6C483AB9}"/>
                </a:ext>
              </a:extLst>
            </p:cNvPr>
            <p:cNvSpPr>
              <a:spLocks noChangeAspect="1"/>
            </p:cNvSpPr>
            <p:nvPr/>
          </p:nvSpPr>
          <p:spPr>
            <a:xfrm flipV="1">
              <a:off x="6134191" y="3890243"/>
              <a:ext cx="396000" cy="396000"/>
            </a:xfrm>
            <a:prstGeom prst="ellipse">
              <a:avLst/>
            </a:prstGeom>
            <a:solidFill>
              <a:srgbClr val="291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円/楕円 46">
              <a:extLst>
                <a:ext uri="{FF2B5EF4-FFF2-40B4-BE49-F238E27FC236}">
                  <a16:creationId xmlns:a16="http://schemas.microsoft.com/office/drawing/2014/main" id="{8B38185E-B78A-6E4B-44D9-1D9675104202}"/>
                </a:ext>
              </a:extLst>
            </p:cNvPr>
            <p:cNvSpPr>
              <a:spLocks noChangeAspect="1"/>
            </p:cNvSpPr>
            <p:nvPr/>
          </p:nvSpPr>
          <p:spPr>
            <a:xfrm flipV="1">
              <a:off x="6222731" y="3803168"/>
              <a:ext cx="217467" cy="21746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D0D97F86-3842-D117-2D15-C38C0B950793}"/>
                </a:ext>
              </a:extLst>
            </p:cNvPr>
            <p:cNvSpPr txBox="1"/>
            <p:nvPr/>
          </p:nvSpPr>
          <p:spPr>
            <a:xfrm>
              <a:off x="6188498" y="3967611"/>
              <a:ext cx="356188" cy="369332"/>
            </a:xfrm>
            <a:prstGeom prst="rect">
              <a:avLst/>
            </a:prstGeom>
            <a:noFill/>
          </p:spPr>
          <p:txBody>
            <a:bodyPr wrap="none" rtlCol="0">
              <a:spAutoFit/>
            </a:bodyPr>
            <a:lstStyle/>
            <a:p>
              <a:r>
                <a:rPr kumimoji="1" lang="en-US" altLang="ja-JP" b="1" dirty="0">
                  <a:solidFill>
                    <a:schemeClr val="bg1"/>
                  </a:solidFill>
                </a:rPr>
                <a:t>+</a:t>
              </a:r>
              <a:endParaRPr kumimoji="1" lang="ja-JP" altLang="en-US" b="1">
                <a:solidFill>
                  <a:schemeClr val="bg1"/>
                </a:solidFill>
              </a:endParaRPr>
            </a:p>
          </p:txBody>
        </p:sp>
      </p:grpSp>
      <p:pic>
        <p:nvPicPr>
          <p:cNvPr id="49" name="図 48">
            <a:extLst>
              <a:ext uri="{FF2B5EF4-FFF2-40B4-BE49-F238E27FC236}">
                <a16:creationId xmlns:a16="http://schemas.microsoft.com/office/drawing/2014/main" id="{E1079F82-D47F-2405-B664-71E377CA9312}"/>
              </a:ext>
            </a:extLst>
          </p:cNvPr>
          <p:cNvPicPr>
            <a:picLocks noChangeAspect="1"/>
          </p:cNvPicPr>
          <p:nvPr/>
        </p:nvPicPr>
        <p:blipFill>
          <a:blip r:embed="rId9"/>
          <a:stretch>
            <a:fillRect/>
          </a:stretch>
        </p:blipFill>
        <p:spPr>
          <a:xfrm>
            <a:off x="6033229" y="3968903"/>
            <a:ext cx="698500" cy="977900"/>
          </a:xfrm>
          <a:prstGeom prst="rect">
            <a:avLst/>
          </a:prstGeom>
        </p:spPr>
      </p:pic>
      <p:cxnSp>
        <p:nvCxnSpPr>
          <p:cNvPr id="50" name="直線矢印コネクタ 49">
            <a:extLst>
              <a:ext uri="{FF2B5EF4-FFF2-40B4-BE49-F238E27FC236}">
                <a16:creationId xmlns:a16="http://schemas.microsoft.com/office/drawing/2014/main" id="{1BF7606F-61D2-C14F-0207-7B49D40D34E2}"/>
              </a:ext>
            </a:extLst>
          </p:cNvPr>
          <p:cNvCxnSpPr>
            <a:cxnSpLocks/>
          </p:cNvCxnSpPr>
          <p:nvPr/>
        </p:nvCxnSpPr>
        <p:spPr>
          <a:xfrm>
            <a:off x="5344087" y="4349217"/>
            <a:ext cx="0" cy="359056"/>
          </a:xfrm>
          <a:prstGeom prst="straightConnector1">
            <a:avLst/>
          </a:prstGeom>
          <a:ln w="127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1" name="テキスト ボックス 50">
            <a:extLst>
              <a:ext uri="{FF2B5EF4-FFF2-40B4-BE49-F238E27FC236}">
                <a16:creationId xmlns:a16="http://schemas.microsoft.com/office/drawing/2014/main" id="{89FE6A69-D1CB-0936-2305-F8410E2AF86C}"/>
              </a:ext>
            </a:extLst>
          </p:cNvPr>
          <p:cNvSpPr txBox="1"/>
          <p:nvPr/>
        </p:nvSpPr>
        <p:spPr>
          <a:xfrm>
            <a:off x="4838512" y="3992985"/>
            <a:ext cx="1005403" cy="338554"/>
          </a:xfrm>
          <a:prstGeom prst="rect">
            <a:avLst/>
          </a:prstGeom>
          <a:noFill/>
        </p:spPr>
        <p:txBody>
          <a:bodyPr wrap="none" rtlCol="0">
            <a:spAutoFit/>
          </a:bodyPr>
          <a:lstStyle/>
          <a:p>
            <a:r>
              <a:rPr kumimoji="1" lang="en-US" altLang="ja-JP" sz="1600" dirty="0">
                <a:latin typeface="Hiragino Kaku Gothic ProN W3" panose="020B0300000000000000" pitchFamily="34" charset="-128"/>
                <a:ea typeface="Hiragino Kaku Gothic ProN W3" panose="020B0300000000000000" pitchFamily="34" charset="-128"/>
                <a:cs typeface="Arial" panose="020B0604020202020204" pitchFamily="34" charset="0"/>
              </a:rPr>
              <a:t>σ</a:t>
            </a:r>
            <a:r>
              <a:rPr kumimoji="1" lang="ja-JP" altLang="en-US" sz="1600">
                <a:latin typeface="Hiragino Kaku Gothic ProN W3" panose="020B0300000000000000" pitchFamily="34" charset="-128"/>
                <a:ea typeface="Hiragino Kaku Gothic ProN W3" panose="020B0300000000000000" pitchFamily="34" charset="-128"/>
                <a:cs typeface="Arial" panose="020B0604020202020204" pitchFamily="34" charset="0"/>
              </a:rPr>
              <a:t>ホール</a:t>
            </a:r>
          </a:p>
        </p:txBody>
      </p:sp>
      <p:pic>
        <p:nvPicPr>
          <p:cNvPr id="52" name="図 51">
            <a:extLst>
              <a:ext uri="{FF2B5EF4-FFF2-40B4-BE49-F238E27FC236}">
                <a16:creationId xmlns:a16="http://schemas.microsoft.com/office/drawing/2014/main" id="{12AA86A6-364D-3051-D17E-343557C795D4}"/>
              </a:ext>
            </a:extLst>
          </p:cNvPr>
          <p:cNvPicPr>
            <a:picLocks noChangeAspect="1"/>
          </p:cNvPicPr>
          <p:nvPr/>
        </p:nvPicPr>
        <p:blipFill>
          <a:blip r:embed="rId10"/>
          <a:stretch>
            <a:fillRect/>
          </a:stretch>
        </p:blipFill>
        <p:spPr>
          <a:xfrm>
            <a:off x="6053804" y="5377857"/>
            <a:ext cx="660400" cy="939800"/>
          </a:xfrm>
          <a:prstGeom prst="rect">
            <a:avLst/>
          </a:prstGeom>
        </p:spPr>
      </p:pic>
      <p:pic>
        <p:nvPicPr>
          <p:cNvPr id="53" name="図 52">
            <a:extLst>
              <a:ext uri="{FF2B5EF4-FFF2-40B4-BE49-F238E27FC236}">
                <a16:creationId xmlns:a16="http://schemas.microsoft.com/office/drawing/2014/main" id="{0277C0EF-C990-2828-69BA-FC13AB372D6C}"/>
              </a:ext>
            </a:extLst>
          </p:cNvPr>
          <p:cNvPicPr>
            <a:picLocks noChangeAspect="1"/>
          </p:cNvPicPr>
          <p:nvPr/>
        </p:nvPicPr>
        <p:blipFill>
          <a:blip r:embed="rId11"/>
          <a:stretch>
            <a:fillRect/>
          </a:stretch>
        </p:blipFill>
        <p:spPr>
          <a:xfrm rot="3049107">
            <a:off x="5583401" y="5725761"/>
            <a:ext cx="596900" cy="533400"/>
          </a:xfrm>
          <a:prstGeom prst="rect">
            <a:avLst/>
          </a:prstGeom>
        </p:spPr>
      </p:pic>
      <p:pic>
        <p:nvPicPr>
          <p:cNvPr id="54" name="図 53">
            <a:extLst>
              <a:ext uri="{FF2B5EF4-FFF2-40B4-BE49-F238E27FC236}">
                <a16:creationId xmlns:a16="http://schemas.microsoft.com/office/drawing/2014/main" id="{BD488C78-895A-2B65-9638-860D735291B0}"/>
              </a:ext>
            </a:extLst>
          </p:cNvPr>
          <p:cNvPicPr>
            <a:picLocks/>
          </p:cNvPicPr>
          <p:nvPr/>
        </p:nvPicPr>
        <p:blipFill>
          <a:blip r:embed="rId12"/>
          <a:stretch>
            <a:fillRect/>
          </a:stretch>
        </p:blipFill>
        <p:spPr>
          <a:xfrm rot="16200000" flipH="1">
            <a:off x="5346672" y="4731778"/>
            <a:ext cx="972000" cy="322106"/>
          </a:xfrm>
          <a:prstGeom prst="rect">
            <a:avLst/>
          </a:prstGeom>
        </p:spPr>
      </p:pic>
      <p:sp>
        <p:nvSpPr>
          <p:cNvPr id="55" name="テキスト ボックス 54">
            <a:extLst>
              <a:ext uri="{FF2B5EF4-FFF2-40B4-BE49-F238E27FC236}">
                <a16:creationId xmlns:a16="http://schemas.microsoft.com/office/drawing/2014/main" id="{4DAF45C0-ABAC-1ABD-8A96-00B58911934E}"/>
              </a:ext>
            </a:extLst>
          </p:cNvPr>
          <p:cNvSpPr txBox="1"/>
          <p:nvPr/>
        </p:nvSpPr>
        <p:spPr>
          <a:xfrm>
            <a:off x="6710719" y="4000924"/>
            <a:ext cx="800219" cy="338554"/>
          </a:xfrm>
          <a:prstGeom prst="rect">
            <a:avLst/>
          </a:prstGeom>
          <a:noFill/>
        </p:spPr>
        <p:txBody>
          <a:bodyPr wrap="none" rtlCol="0">
            <a:spAutoFit/>
          </a:bodyPr>
          <a:lstStyle/>
          <a:p>
            <a:pPr algn="ctr"/>
            <a:r>
              <a:rPr kumimoji="1" lang="ja-JP" altLang="en-US" sz="1600">
                <a:latin typeface="Hiragino Kaku Gothic ProN W3" panose="020B0300000000000000" pitchFamily="34" charset="-128"/>
                <a:ea typeface="Hiragino Kaku Gothic ProN W3" panose="020B0300000000000000" pitchFamily="34" charset="-128"/>
                <a:cs typeface="Arial" panose="020B0604020202020204" pitchFamily="34" charset="0"/>
              </a:rPr>
              <a:t>休止種</a:t>
            </a:r>
          </a:p>
        </p:txBody>
      </p:sp>
      <p:sp>
        <p:nvSpPr>
          <p:cNvPr id="56" name="テキスト ボックス 55">
            <a:extLst>
              <a:ext uri="{FF2B5EF4-FFF2-40B4-BE49-F238E27FC236}">
                <a16:creationId xmlns:a16="http://schemas.microsoft.com/office/drawing/2014/main" id="{C36931E2-D55B-00B3-FECE-F4B38FDF9D26}"/>
              </a:ext>
            </a:extLst>
          </p:cNvPr>
          <p:cNvSpPr txBox="1"/>
          <p:nvPr/>
        </p:nvSpPr>
        <p:spPr>
          <a:xfrm>
            <a:off x="6668833" y="5935820"/>
            <a:ext cx="855692" cy="338554"/>
          </a:xfrm>
          <a:prstGeom prst="rect">
            <a:avLst/>
          </a:prstGeom>
          <a:noFill/>
        </p:spPr>
        <p:txBody>
          <a:bodyPr wrap="square" rtlCol="0">
            <a:spAutoFit/>
          </a:bodyPr>
          <a:lstStyle/>
          <a:p>
            <a:pPr algn="ctr"/>
            <a:r>
              <a:rPr kumimoji="1" lang="ja-JP" altLang="en-US" sz="1600">
                <a:latin typeface="Hiragino Kaku Gothic ProN W3" panose="020B0300000000000000" pitchFamily="34" charset="-128"/>
                <a:ea typeface="Hiragino Kaku Gothic ProN W3" panose="020B0300000000000000" pitchFamily="34" charset="-128"/>
                <a:cs typeface="Arial" panose="020B0604020202020204" pitchFamily="34" charset="0"/>
              </a:rPr>
              <a:t>活性種</a:t>
            </a:r>
            <a:endParaRPr kumimoji="1" lang="en-US" altLang="ja-JP" sz="1600" dirty="0">
              <a:latin typeface="Hiragino Kaku Gothic ProN W3" panose="020B0300000000000000" pitchFamily="34" charset="-128"/>
              <a:ea typeface="Hiragino Kaku Gothic ProN W3" panose="020B0300000000000000" pitchFamily="34" charset="-128"/>
              <a:cs typeface="Arial" panose="020B0604020202020204" pitchFamily="34" charset="0"/>
            </a:endParaRPr>
          </a:p>
        </p:txBody>
      </p:sp>
      <p:pic>
        <p:nvPicPr>
          <p:cNvPr id="57" name="図 56">
            <a:extLst>
              <a:ext uri="{FF2B5EF4-FFF2-40B4-BE49-F238E27FC236}">
                <a16:creationId xmlns:a16="http://schemas.microsoft.com/office/drawing/2014/main" id="{D8D6F889-E5B5-0A69-E4F4-5A325638E4AF}"/>
              </a:ext>
            </a:extLst>
          </p:cNvPr>
          <p:cNvPicPr>
            <a:picLocks noChangeAspect="1"/>
          </p:cNvPicPr>
          <p:nvPr/>
        </p:nvPicPr>
        <p:blipFill>
          <a:blip r:embed="rId13"/>
          <a:stretch>
            <a:fillRect/>
          </a:stretch>
        </p:blipFill>
        <p:spPr>
          <a:xfrm>
            <a:off x="5042065" y="5688473"/>
            <a:ext cx="441767" cy="1021586"/>
          </a:xfrm>
          <a:prstGeom prst="rect">
            <a:avLst/>
          </a:prstGeom>
        </p:spPr>
      </p:pic>
      <p:pic>
        <p:nvPicPr>
          <p:cNvPr id="58" name="図 57">
            <a:extLst>
              <a:ext uri="{FF2B5EF4-FFF2-40B4-BE49-F238E27FC236}">
                <a16:creationId xmlns:a16="http://schemas.microsoft.com/office/drawing/2014/main" id="{2E836271-7B16-7061-9E7F-1685904462F9}"/>
              </a:ext>
            </a:extLst>
          </p:cNvPr>
          <p:cNvPicPr>
            <a:picLocks/>
          </p:cNvPicPr>
          <p:nvPr/>
        </p:nvPicPr>
        <p:blipFill>
          <a:blip r:embed="rId12"/>
          <a:stretch>
            <a:fillRect/>
          </a:stretch>
        </p:blipFill>
        <p:spPr>
          <a:xfrm rot="16200000" flipV="1">
            <a:off x="6571212" y="4711510"/>
            <a:ext cx="972000" cy="322106"/>
          </a:xfrm>
          <a:prstGeom prst="rect">
            <a:avLst/>
          </a:prstGeom>
        </p:spPr>
      </p:pic>
      <p:pic>
        <p:nvPicPr>
          <p:cNvPr id="59" name="図 58">
            <a:extLst>
              <a:ext uri="{FF2B5EF4-FFF2-40B4-BE49-F238E27FC236}">
                <a16:creationId xmlns:a16="http://schemas.microsoft.com/office/drawing/2014/main" id="{C891C545-45B9-B924-66AD-7996D0CCC6BD}"/>
              </a:ext>
            </a:extLst>
          </p:cNvPr>
          <p:cNvPicPr>
            <a:picLocks noChangeAspect="1"/>
          </p:cNvPicPr>
          <p:nvPr/>
        </p:nvPicPr>
        <p:blipFill>
          <a:blip r:embed="rId14"/>
          <a:stretch>
            <a:fillRect/>
          </a:stretch>
        </p:blipFill>
        <p:spPr>
          <a:xfrm>
            <a:off x="4122767" y="3634050"/>
            <a:ext cx="608905" cy="537825"/>
          </a:xfrm>
          <a:prstGeom prst="rect">
            <a:avLst/>
          </a:prstGeom>
        </p:spPr>
      </p:pic>
      <p:grpSp>
        <p:nvGrpSpPr>
          <p:cNvPr id="60" name="グループ化 59">
            <a:extLst>
              <a:ext uri="{FF2B5EF4-FFF2-40B4-BE49-F238E27FC236}">
                <a16:creationId xmlns:a16="http://schemas.microsoft.com/office/drawing/2014/main" id="{9B5DD164-D1D7-0559-7250-7E9E76740DB5}"/>
              </a:ext>
            </a:extLst>
          </p:cNvPr>
          <p:cNvGrpSpPr/>
          <p:nvPr/>
        </p:nvGrpSpPr>
        <p:grpSpPr>
          <a:xfrm>
            <a:off x="6768251" y="5400531"/>
            <a:ext cx="655508" cy="396000"/>
            <a:chOff x="9445024" y="3937234"/>
            <a:chExt cx="655508" cy="396000"/>
          </a:xfrm>
        </p:grpSpPr>
        <p:grpSp>
          <p:nvGrpSpPr>
            <p:cNvPr id="61" name="グループ化 60">
              <a:extLst>
                <a:ext uri="{FF2B5EF4-FFF2-40B4-BE49-F238E27FC236}">
                  <a16:creationId xmlns:a16="http://schemas.microsoft.com/office/drawing/2014/main" id="{0C48642D-FAB4-24F0-D51F-5D3D910FE072}"/>
                </a:ext>
              </a:extLst>
            </p:cNvPr>
            <p:cNvGrpSpPr>
              <a:grpSpLocks noChangeAspect="1"/>
            </p:cNvGrpSpPr>
            <p:nvPr/>
          </p:nvGrpSpPr>
          <p:grpSpPr>
            <a:xfrm rot="5400000">
              <a:off x="9617126" y="3890243"/>
              <a:ext cx="396000" cy="489982"/>
              <a:chOff x="6949182" y="4103853"/>
              <a:chExt cx="507600" cy="628068"/>
            </a:xfrm>
          </p:grpSpPr>
          <p:sp>
            <p:nvSpPr>
              <p:cNvPr id="65" name="円/楕円 64">
                <a:extLst>
                  <a:ext uri="{FF2B5EF4-FFF2-40B4-BE49-F238E27FC236}">
                    <a16:creationId xmlns:a16="http://schemas.microsoft.com/office/drawing/2014/main" id="{02EEFB08-99D4-D231-E39F-B9DAE9D6FBD4}"/>
                  </a:ext>
                </a:extLst>
              </p:cNvPr>
              <p:cNvSpPr>
                <a:spLocks noChangeAspect="1"/>
              </p:cNvSpPr>
              <p:nvPr/>
            </p:nvSpPr>
            <p:spPr>
              <a:xfrm flipV="1">
                <a:off x="6949182" y="4103853"/>
                <a:ext cx="507600" cy="507600"/>
              </a:xfrm>
              <a:prstGeom prst="ellipse">
                <a:avLst/>
              </a:prstGeom>
              <a:solidFill>
                <a:srgbClr val="291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円/楕円 65">
                <a:extLst>
                  <a:ext uri="{FF2B5EF4-FFF2-40B4-BE49-F238E27FC236}">
                    <a16:creationId xmlns:a16="http://schemas.microsoft.com/office/drawing/2014/main" id="{52BE6A97-2DC0-64BC-E2A3-6292668DBF23}"/>
                  </a:ext>
                </a:extLst>
              </p:cNvPr>
              <p:cNvSpPr>
                <a:spLocks noChangeAspect="1"/>
              </p:cNvSpPr>
              <p:nvPr/>
            </p:nvSpPr>
            <p:spPr>
              <a:xfrm flipV="1">
                <a:off x="7062674" y="4453168"/>
                <a:ext cx="278753" cy="27875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2" name="テキスト ボックス 61">
              <a:extLst>
                <a:ext uri="{FF2B5EF4-FFF2-40B4-BE49-F238E27FC236}">
                  <a16:creationId xmlns:a16="http://schemas.microsoft.com/office/drawing/2014/main" id="{0B483601-896B-D935-CE83-3F3CBDAF2B8A}"/>
                </a:ext>
              </a:extLst>
            </p:cNvPr>
            <p:cNvSpPr txBox="1"/>
            <p:nvPr/>
          </p:nvSpPr>
          <p:spPr>
            <a:xfrm rot="5400000">
              <a:off x="9737772" y="3950193"/>
              <a:ext cx="356188" cy="369332"/>
            </a:xfrm>
            <a:prstGeom prst="rect">
              <a:avLst/>
            </a:prstGeom>
            <a:noFill/>
          </p:spPr>
          <p:txBody>
            <a:bodyPr wrap="none" rtlCol="0">
              <a:spAutoFit/>
            </a:bodyPr>
            <a:lstStyle/>
            <a:p>
              <a:r>
                <a:rPr kumimoji="1" lang="en-US" altLang="ja-JP" b="1" dirty="0">
                  <a:solidFill>
                    <a:schemeClr val="bg1"/>
                  </a:solidFill>
                </a:rPr>
                <a:t>+</a:t>
              </a:r>
              <a:endParaRPr kumimoji="1" lang="ja-JP" altLang="en-US" b="1">
                <a:solidFill>
                  <a:schemeClr val="bg1"/>
                </a:solidFill>
              </a:endParaRPr>
            </a:p>
          </p:txBody>
        </p:sp>
        <p:sp>
          <p:nvSpPr>
            <p:cNvPr id="63" name="テキスト ボックス 62">
              <a:extLst>
                <a:ext uri="{FF2B5EF4-FFF2-40B4-BE49-F238E27FC236}">
                  <a16:creationId xmlns:a16="http://schemas.microsoft.com/office/drawing/2014/main" id="{B2C63700-31D2-7915-DDD8-7325D8D78743}"/>
                </a:ext>
              </a:extLst>
            </p:cNvPr>
            <p:cNvSpPr txBox="1"/>
            <p:nvPr/>
          </p:nvSpPr>
          <p:spPr>
            <a:xfrm>
              <a:off x="9503075" y="4006869"/>
              <a:ext cx="287258" cy="276999"/>
            </a:xfrm>
            <a:prstGeom prst="rect">
              <a:avLst/>
            </a:prstGeom>
            <a:noFill/>
          </p:spPr>
          <p:txBody>
            <a:bodyPr wrap="none" rtlCol="0">
              <a:spAutoFit/>
            </a:bodyPr>
            <a:lstStyle/>
            <a:p>
              <a:r>
                <a:rPr kumimoji="1" lang="en-US" altLang="ja-JP" sz="1200" dirty="0">
                  <a:latin typeface="Arial" panose="020B0604020202020204" pitchFamily="34" charset="0"/>
                  <a:cs typeface="Arial" panose="020B0604020202020204" pitchFamily="34" charset="0"/>
                </a:rPr>
                <a:t>X</a:t>
              </a:r>
              <a:endParaRPr kumimoji="1" lang="ja-JP" altLang="en-US" sz="1200">
                <a:latin typeface="Arial" panose="020B0604020202020204" pitchFamily="34" charset="0"/>
                <a:cs typeface="Arial" panose="020B0604020202020204" pitchFamily="34" charset="0"/>
              </a:endParaRPr>
            </a:p>
          </p:txBody>
        </p:sp>
        <p:pic>
          <p:nvPicPr>
            <p:cNvPr id="64" name="図 63">
              <a:extLst>
                <a:ext uri="{FF2B5EF4-FFF2-40B4-BE49-F238E27FC236}">
                  <a16:creationId xmlns:a16="http://schemas.microsoft.com/office/drawing/2014/main" id="{DED99E4C-5B16-8E59-B4F0-C6E39B2B5BB8}"/>
                </a:ext>
              </a:extLst>
            </p:cNvPr>
            <p:cNvPicPr>
              <a:picLocks noChangeAspect="1"/>
            </p:cNvPicPr>
            <p:nvPr/>
          </p:nvPicPr>
          <p:blipFill>
            <a:blip r:embed="rId15"/>
            <a:stretch>
              <a:fillRect/>
            </a:stretch>
          </p:blipFill>
          <p:spPr>
            <a:xfrm>
              <a:off x="9445024" y="3942350"/>
              <a:ext cx="165100" cy="165100"/>
            </a:xfrm>
            <a:prstGeom prst="rect">
              <a:avLst/>
            </a:prstGeom>
          </p:spPr>
        </p:pic>
      </p:grpSp>
      <p:sp>
        <p:nvSpPr>
          <p:cNvPr id="67" name="角丸四角形 66">
            <a:extLst>
              <a:ext uri="{FF2B5EF4-FFF2-40B4-BE49-F238E27FC236}">
                <a16:creationId xmlns:a16="http://schemas.microsoft.com/office/drawing/2014/main" id="{877D5769-DBD7-7BF5-3983-16BB0DBD09D1}"/>
              </a:ext>
            </a:extLst>
          </p:cNvPr>
          <p:cNvSpPr/>
          <p:nvPr/>
        </p:nvSpPr>
        <p:spPr>
          <a:xfrm>
            <a:off x="956198" y="4089881"/>
            <a:ext cx="2555340" cy="1955489"/>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67">
            <a:extLst>
              <a:ext uri="{FF2B5EF4-FFF2-40B4-BE49-F238E27FC236}">
                <a16:creationId xmlns:a16="http://schemas.microsoft.com/office/drawing/2014/main" id="{B0B75E53-2419-7584-5545-723A7E5C8EF9}"/>
              </a:ext>
            </a:extLst>
          </p:cNvPr>
          <p:cNvSpPr txBox="1"/>
          <p:nvPr/>
        </p:nvSpPr>
        <p:spPr>
          <a:xfrm>
            <a:off x="1139227" y="3915021"/>
            <a:ext cx="1338828" cy="369332"/>
          </a:xfrm>
          <a:prstGeom prst="rect">
            <a:avLst/>
          </a:prstGeom>
          <a:solidFill>
            <a:schemeClr val="bg1"/>
          </a:solidFill>
        </p:spPr>
        <p:txBody>
          <a:bodyPr wrap="none" rtlCol="0">
            <a:spAutoFit/>
          </a:bodyPr>
          <a:lstStyle/>
          <a:p>
            <a:r>
              <a:rPr kumimoji="1" lang="ja-JP" altLang="en-US">
                <a:latin typeface="Hiragino Kaku Gothic ProN W3" panose="020B0300000000000000" pitchFamily="34" charset="-128"/>
                <a:ea typeface="Hiragino Kaku Gothic ProN W3" panose="020B0300000000000000" pitchFamily="34" charset="-128"/>
                <a:cs typeface="Arial" panose="020B0604020202020204" pitchFamily="34" charset="0"/>
              </a:rPr>
              <a:t>潜在性触媒</a:t>
            </a:r>
            <a:endParaRPr kumimoji="1" lang="en-US" altLang="ja-JP" dirty="0">
              <a:latin typeface="Hiragino Kaku Gothic ProN W3" panose="020B0300000000000000" pitchFamily="34" charset="-128"/>
              <a:ea typeface="Hiragino Kaku Gothic ProN W3" panose="020B0300000000000000" pitchFamily="34" charset="-128"/>
              <a:cs typeface="Arial" panose="020B0604020202020204" pitchFamily="34" charset="0"/>
            </a:endParaRPr>
          </a:p>
        </p:txBody>
      </p:sp>
      <p:sp>
        <p:nvSpPr>
          <p:cNvPr id="69" name="角丸四角形 68">
            <a:extLst>
              <a:ext uri="{FF2B5EF4-FFF2-40B4-BE49-F238E27FC236}">
                <a16:creationId xmlns:a16="http://schemas.microsoft.com/office/drawing/2014/main" id="{B8B7A536-6A75-F13D-CBCB-B76895B8C357}"/>
              </a:ext>
            </a:extLst>
          </p:cNvPr>
          <p:cNvSpPr/>
          <p:nvPr/>
        </p:nvSpPr>
        <p:spPr>
          <a:xfrm>
            <a:off x="3320528" y="4652999"/>
            <a:ext cx="447410" cy="53277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円/楕円 69">
            <a:extLst>
              <a:ext uri="{FF2B5EF4-FFF2-40B4-BE49-F238E27FC236}">
                <a16:creationId xmlns:a16="http://schemas.microsoft.com/office/drawing/2014/main" id="{8C73E656-4E87-A274-43E1-05C568EF9EC1}"/>
              </a:ext>
            </a:extLst>
          </p:cNvPr>
          <p:cNvSpPr>
            <a:spLocks noChangeAspect="1"/>
          </p:cNvSpPr>
          <p:nvPr/>
        </p:nvSpPr>
        <p:spPr>
          <a:xfrm flipV="1">
            <a:off x="3341812" y="4727574"/>
            <a:ext cx="360000" cy="360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EF5F8CA9-FA2C-29A6-14E4-515001DEF6D6}"/>
              </a:ext>
            </a:extLst>
          </p:cNvPr>
          <p:cNvSpPr txBox="1"/>
          <p:nvPr/>
        </p:nvSpPr>
        <p:spPr>
          <a:xfrm>
            <a:off x="5450735" y="6344698"/>
            <a:ext cx="441767" cy="276999"/>
          </a:xfrm>
          <a:prstGeom prst="rect">
            <a:avLst/>
          </a:prstGeom>
          <a:noFill/>
        </p:spPr>
        <p:txBody>
          <a:bodyPr wrap="square" rtlCol="0">
            <a:spAutoFit/>
          </a:bodyPr>
          <a:lstStyle/>
          <a:p>
            <a:r>
              <a:rPr kumimoji="1" lang="en-US" altLang="ja-JP" sz="1200" dirty="0">
                <a:latin typeface="Arial" panose="020B0604020202020204" pitchFamily="34" charset="0"/>
                <a:cs typeface="Arial" panose="020B0604020202020204" pitchFamily="34" charset="0"/>
              </a:rPr>
              <a:t>×n</a:t>
            </a:r>
            <a:endParaRPr kumimoji="1" lang="ja-JP" altLang="en-US" sz="1200">
              <a:latin typeface="Arial" panose="020B0604020202020204" pitchFamily="34" charset="0"/>
              <a:cs typeface="Arial" panose="020B0604020202020204" pitchFamily="34" charset="0"/>
            </a:endParaRPr>
          </a:p>
        </p:txBody>
      </p:sp>
      <p:pic>
        <p:nvPicPr>
          <p:cNvPr id="72" name="図 71">
            <a:extLst>
              <a:ext uri="{FF2B5EF4-FFF2-40B4-BE49-F238E27FC236}">
                <a16:creationId xmlns:a16="http://schemas.microsoft.com/office/drawing/2014/main" id="{D57A19A2-93EC-25F7-2B4C-70266BD2380A}"/>
              </a:ext>
            </a:extLst>
          </p:cNvPr>
          <p:cNvPicPr>
            <a:picLocks noChangeAspect="1"/>
          </p:cNvPicPr>
          <p:nvPr/>
        </p:nvPicPr>
        <p:blipFill>
          <a:blip r:embed="rId16"/>
          <a:stretch>
            <a:fillRect/>
          </a:stretch>
        </p:blipFill>
        <p:spPr>
          <a:xfrm>
            <a:off x="1268778" y="4390229"/>
            <a:ext cx="1765300" cy="736600"/>
          </a:xfrm>
          <a:prstGeom prst="rect">
            <a:avLst/>
          </a:prstGeom>
        </p:spPr>
      </p:pic>
      <p:pic>
        <p:nvPicPr>
          <p:cNvPr id="77" name="図 76">
            <a:extLst>
              <a:ext uri="{FF2B5EF4-FFF2-40B4-BE49-F238E27FC236}">
                <a16:creationId xmlns:a16="http://schemas.microsoft.com/office/drawing/2014/main" id="{B7A138BF-7B0C-AB86-C541-5E63D0337C23}"/>
              </a:ext>
            </a:extLst>
          </p:cNvPr>
          <p:cNvPicPr>
            <a:picLocks noChangeAspect="1"/>
          </p:cNvPicPr>
          <p:nvPr/>
        </p:nvPicPr>
        <p:blipFill>
          <a:blip r:embed="rId17"/>
          <a:stretch>
            <a:fillRect/>
          </a:stretch>
        </p:blipFill>
        <p:spPr>
          <a:xfrm>
            <a:off x="1186221" y="5332274"/>
            <a:ext cx="2197100" cy="520700"/>
          </a:xfrm>
          <a:prstGeom prst="rect">
            <a:avLst/>
          </a:prstGeom>
        </p:spPr>
      </p:pic>
      <p:sp>
        <p:nvSpPr>
          <p:cNvPr id="78" name="テキスト ボックス 77">
            <a:extLst>
              <a:ext uri="{FF2B5EF4-FFF2-40B4-BE49-F238E27FC236}">
                <a16:creationId xmlns:a16="http://schemas.microsoft.com/office/drawing/2014/main" id="{71DB3FC9-8218-5C6A-51BB-221348CECE48}"/>
              </a:ext>
            </a:extLst>
          </p:cNvPr>
          <p:cNvSpPr txBox="1"/>
          <p:nvPr/>
        </p:nvSpPr>
        <p:spPr>
          <a:xfrm>
            <a:off x="3250808" y="5120522"/>
            <a:ext cx="574188" cy="338554"/>
          </a:xfrm>
          <a:prstGeom prst="rect">
            <a:avLst/>
          </a:prstGeom>
          <a:solidFill>
            <a:schemeClr val="bg1"/>
          </a:solidFill>
        </p:spPr>
        <p:txBody>
          <a:bodyPr wrap="square" rtlCol="0">
            <a:spAutoFit/>
          </a:bodyPr>
          <a:lstStyle/>
          <a:p>
            <a:pPr algn="ctr"/>
            <a:r>
              <a:rPr kumimoji="1" lang="en-US" altLang="ja-JP" sz="1600" dirty="0">
                <a:latin typeface="Gill Sans MT" panose="020B0502020104020203" pitchFamily="34" charset="0"/>
                <a:cs typeface="Arial" panose="020B0604020202020204" pitchFamily="34" charset="0"/>
              </a:rPr>
              <a:t>OFF</a:t>
            </a:r>
            <a:endParaRPr kumimoji="1" lang="ja-JP" altLang="en-US" sz="1600">
              <a:latin typeface="Gill Sans MT" panose="020B0502020104020203" pitchFamily="34" charset="0"/>
              <a:cs typeface="Arial" panose="020B0604020202020204" pitchFamily="34" charset="0"/>
            </a:endParaRPr>
          </a:p>
        </p:txBody>
      </p:sp>
      <p:sp>
        <p:nvSpPr>
          <p:cNvPr id="79" name="テキスト ボックス 78">
            <a:extLst>
              <a:ext uri="{FF2B5EF4-FFF2-40B4-BE49-F238E27FC236}">
                <a16:creationId xmlns:a16="http://schemas.microsoft.com/office/drawing/2014/main" id="{F0C7766F-4D92-B690-99AF-9EFDC068D8E1}"/>
              </a:ext>
            </a:extLst>
          </p:cNvPr>
          <p:cNvSpPr txBox="1"/>
          <p:nvPr/>
        </p:nvSpPr>
        <p:spPr>
          <a:xfrm>
            <a:off x="5083209" y="5120522"/>
            <a:ext cx="516010" cy="338554"/>
          </a:xfrm>
          <a:prstGeom prst="rect">
            <a:avLst/>
          </a:prstGeom>
          <a:solidFill>
            <a:schemeClr val="bg1"/>
          </a:solidFill>
        </p:spPr>
        <p:txBody>
          <a:bodyPr wrap="square" rtlCol="0">
            <a:spAutoFit/>
          </a:bodyPr>
          <a:lstStyle/>
          <a:p>
            <a:pPr algn="ctr"/>
            <a:r>
              <a:rPr kumimoji="1" lang="en-US" altLang="ja-JP" sz="1600" dirty="0">
                <a:latin typeface="Gill Sans MT" panose="020B0502020104020203" pitchFamily="34" charset="0"/>
                <a:cs typeface="Arial" panose="020B0604020202020204" pitchFamily="34" charset="0"/>
              </a:rPr>
              <a:t>ON</a:t>
            </a:r>
            <a:endParaRPr kumimoji="1" lang="ja-JP" altLang="en-US" sz="1600">
              <a:latin typeface="Gill Sans MT" panose="020B0502020104020203" pitchFamily="34" charset="0"/>
              <a:cs typeface="Arial" panose="020B0604020202020204" pitchFamily="34" charset="0"/>
            </a:endParaRPr>
          </a:p>
        </p:txBody>
      </p:sp>
      <p:sp>
        <p:nvSpPr>
          <p:cNvPr id="80" name="テキスト ボックス 79">
            <a:extLst>
              <a:ext uri="{FF2B5EF4-FFF2-40B4-BE49-F238E27FC236}">
                <a16:creationId xmlns:a16="http://schemas.microsoft.com/office/drawing/2014/main" id="{CDB1DF3A-73FD-6803-CE4F-80287519D144}"/>
              </a:ext>
            </a:extLst>
          </p:cNvPr>
          <p:cNvSpPr txBox="1"/>
          <p:nvPr/>
        </p:nvSpPr>
        <p:spPr>
          <a:xfrm>
            <a:off x="7974055" y="4794335"/>
            <a:ext cx="3116559" cy="369332"/>
          </a:xfrm>
          <a:prstGeom prst="rect">
            <a:avLst/>
          </a:prstGeom>
          <a:noFill/>
        </p:spPr>
        <p:txBody>
          <a:bodyPr wrap="none" rtlCol="0">
            <a:spAutoFit/>
          </a:bodyPr>
          <a:lstStyle/>
          <a:p>
            <a:r>
              <a:rPr kumimoji="1" lang="ja-JP" altLang="en-US">
                <a:latin typeface="Hiragino Kaku Gothic ProN W3" panose="020B0300000000000000" pitchFamily="34" charset="-128"/>
                <a:ea typeface="Hiragino Kaku Gothic ProN W3" panose="020B0300000000000000" pitchFamily="34" charset="-128"/>
              </a:rPr>
              <a:t>電気による重合</a:t>
            </a:r>
            <a:r>
              <a:rPr kumimoji="1" lang="en-US" altLang="ja-JP" dirty="0">
                <a:latin typeface="Gill Sans MT" panose="020B0502020104020203" pitchFamily="34" charset="0"/>
                <a:ea typeface="Hiragino Kaku Gothic ProN W3" panose="020B0300000000000000" pitchFamily="34" charset="-128"/>
              </a:rPr>
              <a:t>ON-OFF</a:t>
            </a:r>
            <a:r>
              <a:rPr kumimoji="1" lang="ja-JP" altLang="en-US">
                <a:latin typeface="Hiragino Kaku Gothic ProN W3" panose="020B0300000000000000" pitchFamily="34" charset="-128"/>
                <a:ea typeface="Hiragino Kaku Gothic ProN W3" panose="020B0300000000000000" pitchFamily="34" charset="-128"/>
              </a:rPr>
              <a:t>制御</a:t>
            </a:r>
            <a:endParaRPr kumimoji="1" lang="en-US" altLang="ja-JP" dirty="0">
              <a:latin typeface="Hiragino Kaku Gothic ProN W3" panose="020B0300000000000000" pitchFamily="34" charset="-128"/>
              <a:ea typeface="Hiragino Kaku Gothic ProN W3" panose="020B0300000000000000" pitchFamily="34" charset="-128"/>
            </a:endParaRPr>
          </a:p>
        </p:txBody>
      </p:sp>
      <p:pic>
        <p:nvPicPr>
          <p:cNvPr id="81" name="Picture 2">
            <a:extLst>
              <a:ext uri="{FF2B5EF4-FFF2-40B4-BE49-F238E27FC236}">
                <a16:creationId xmlns:a16="http://schemas.microsoft.com/office/drawing/2014/main" id="{148C8EAC-EA1E-2470-B39C-441268695BC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523" t="11809" r="11525" b="11873"/>
          <a:stretch>
            <a:fillRect/>
          </a:stretch>
        </p:blipFill>
        <p:spPr bwMode="auto">
          <a:xfrm>
            <a:off x="7718027" y="4831632"/>
            <a:ext cx="252000" cy="249921"/>
          </a:xfrm>
          <a:prstGeom prst="rect">
            <a:avLst/>
          </a:prstGeom>
          <a:noFill/>
          <a:extLst>
            <a:ext uri="{909E8E84-426E-40DD-AFC4-6F175D3DCCD1}">
              <a14:hiddenFill xmlns:a14="http://schemas.microsoft.com/office/drawing/2010/main">
                <a:solidFill>
                  <a:srgbClr val="FFFFFF"/>
                </a:solidFill>
              </a14:hiddenFill>
            </a:ext>
          </a:extLst>
        </p:spPr>
      </p:pic>
      <p:sp>
        <p:nvSpPr>
          <p:cNvPr id="82" name="テキスト ボックス 81">
            <a:extLst>
              <a:ext uri="{FF2B5EF4-FFF2-40B4-BE49-F238E27FC236}">
                <a16:creationId xmlns:a16="http://schemas.microsoft.com/office/drawing/2014/main" id="{0B8E1CF3-D04A-65DC-5922-18CA60108186}"/>
              </a:ext>
            </a:extLst>
          </p:cNvPr>
          <p:cNvSpPr txBox="1"/>
          <p:nvPr/>
        </p:nvSpPr>
        <p:spPr>
          <a:xfrm>
            <a:off x="7794172" y="5676925"/>
            <a:ext cx="2726772" cy="338554"/>
          </a:xfrm>
          <a:prstGeom prst="rect">
            <a:avLst/>
          </a:prstGeom>
          <a:noFill/>
        </p:spPr>
        <p:txBody>
          <a:bodyPr wrap="none" rtlCol="0">
            <a:spAutoFit/>
          </a:bodyPr>
          <a:lstStyle/>
          <a:p>
            <a:r>
              <a:rPr lang="en-US" altLang="ja-JP" sz="1600" i="1" dirty="0">
                <a:latin typeface="Gill Sans MT" panose="020B0502020104020203" pitchFamily="34" charset="0"/>
              </a:rPr>
              <a:t>Macromolecules</a:t>
            </a:r>
            <a:r>
              <a:rPr lang="en-US" altLang="ja-JP" sz="1600" dirty="0">
                <a:latin typeface="Gill Sans MT" panose="020B0502020104020203" pitchFamily="34" charset="0"/>
              </a:rPr>
              <a:t> </a:t>
            </a:r>
            <a:r>
              <a:rPr lang="en-US" altLang="ja-JP" sz="1600" b="1" dirty="0">
                <a:latin typeface="Gill Sans MT" panose="020B0502020104020203" pitchFamily="34" charset="0"/>
              </a:rPr>
              <a:t>2024</a:t>
            </a:r>
            <a:r>
              <a:rPr lang="en-US" altLang="ja-JP" sz="1600" dirty="0">
                <a:latin typeface="Gill Sans MT" panose="020B0502020104020203" pitchFamily="34" charset="0"/>
              </a:rPr>
              <a:t>, </a:t>
            </a:r>
            <a:r>
              <a:rPr lang="en-US" altLang="ja-JP" sz="1600" i="1" dirty="0">
                <a:latin typeface="Gill Sans MT" panose="020B0502020104020203" pitchFamily="34" charset="0"/>
              </a:rPr>
              <a:t>57</a:t>
            </a:r>
            <a:r>
              <a:rPr lang="en-US" altLang="ja-JP" sz="1600" dirty="0">
                <a:latin typeface="Gill Sans MT" panose="020B0502020104020203" pitchFamily="34" charset="0"/>
              </a:rPr>
              <a:t>, 3358</a:t>
            </a:r>
          </a:p>
        </p:txBody>
      </p:sp>
      <p:sp>
        <p:nvSpPr>
          <p:cNvPr id="2" name="テキスト ボックス 1">
            <a:extLst>
              <a:ext uri="{FF2B5EF4-FFF2-40B4-BE49-F238E27FC236}">
                <a16:creationId xmlns:a16="http://schemas.microsoft.com/office/drawing/2014/main" id="{ED2EE187-D7A8-1459-BCF4-58E2AB4D49D5}"/>
              </a:ext>
            </a:extLst>
          </p:cNvPr>
          <p:cNvSpPr txBox="1"/>
          <p:nvPr/>
        </p:nvSpPr>
        <p:spPr>
          <a:xfrm>
            <a:off x="689703" y="1488565"/>
            <a:ext cx="1181734" cy="369332"/>
          </a:xfrm>
          <a:prstGeom prst="rect">
            <a:avLst/>
          </a:prstGeom>
          <a:noFill/>
        </p:spPr>
        <p:txBody>
          <a:bodyPr wrap="none" rtlCol="0">
            <a:spAutoFit/>
          </a:bodyPr>
          <a:lstStyle/>
          <a:p>
            <a:r>
              <a:rPr kumimoji="1" lang="en-US" altLang="ja-JP" dirty="0">
                <a:latin typeface="Hiragino Kaku Gothic ProN W3" panose="020B0300000000000000" pitchFamily="34" charset="-128"/>
                <a:ea typeface="Hiragino Kaku Gothic ProN W3" panose="020B0300000000000000" pitchFamily="34" charset="-128"/>
              </a:rPr>
              <a:t>16</a:t>
            </a:r>
            <a:r>
              <a:rPr kumimoji="1" lang="ja-JP" altLang="en-US">
                <a:latin typeface="Hiragino Kaku Gothic ProN W3" panose="020B0300000000000000" pitchFamily="34" charset="-128"/>
                <a:ea typeface="Hiragino Kaku Gothic ProN W3" panose="020B0300000000000000" pitchFamily="34" charset="-128"/>
              </a:rPr>
              <a:t>族元素</a:t>
            </a:r>
            <a:endParaRPr kumimoji="1" lang="en-US" altLang="ja-JP" dirty="0">
              <a:latin typeface="Hiragino Kaku Gothic ProN W3" panose="020B0300000000000000" pitchFamily="34" charset="-128"/>
              <a:ea typeface="Hiragino Kaku Gothic ProN W3" panose="020B0300000000000000" pitchFamily="34" charset="-128"/>
            </a:endParaRPr>
          </a:p>
        </p:txBody>
      </p:sp>
      <p:pic>
        <p:nvPicPr>
          <p:cNvPr id="4" name="オーディオ 3">
            <a:extLst>
              <a:ext uri="{FF2B5EF4-FFF2-40B4-BE49-F238E27FC236}">
                <a16:creationId xmlns:a16="http://schemas.microsoft.com/office/drawing/2014/main" id="{7DBE71D3-D8D2-F3F2-DFBB-124B47FAABDD}"/>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788123255"/>
      </p:ext>
    </p:extLst>
  </p:cSld>
  <p:clrMapOvr>
    <a:masterClrMapping/>
  </p:clrMapOvr>
  <mc:AlternateContent xmlns:mc="http://schemas.openxmlformats.org/markup-compatibility/2006">
    <mc:Choice xmlns:p14="http://schemas.microsoft.com/office/powerpoint/2010/main" Requires="p14">
      <p:transition spd="slow" p14:dur="2000" advTm="97866"/>
    </mc:Choice>
    <mc:Fallback>
      <p:transition spd="slow" advTm="97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975" x="3346450" y="6273800"/>
          <p14:tracePt t="2018" x="3359150" y="6286500"/>
          <p14:tracePt t="2023" x="3371850" y="6286500"/>
          <p14:tracePt t="2100" x="3371850" y="6273800"/>
          <p14:tracePt t="2120" x="3390900" y="6273800"/>
          <p14:tracePt t="2180" x="3371850" y="6273800"/>
          <p14:tracePt t="2191" x="3371850" y="6261100"/>
          <p14:tracePt t="2201" x="3371850" y="6248400"/>
          <p14:tracePt t="2211" x="3371850" y="6216650"/>
          <p14:tracePt t="2221" x="3359150" y="6165850"/>
          <p14:tracePt t="2231" x="3333750" y="6083300"/>
          <p14:tracePt t="2241" x="3289300" y="5943600"/>
          <p14:tracePt t="2251" x="3251200" y="5772150"/>
          <p14:tracePt t="2261" x="3181350" y="5568950"/>
          <p14:tracePt t="2271" x="3041650" y="5194300"/>
          <p14:tracePt t="2281" x="2844800" y="4718050"/>
          <p14:tracePt t="2291" x="2609850" y="4165600"/>
          <p14:tracePt t="2301" x="2374900" y="3663950"/>
          <p14:tracePt t="2311" x="2247900" y="3454400"/>
          <p14:tracePt t="2321" x="2127250" y="3289300"/>
          <p14:tracePt t="2331" x="2012950" y="3149600"/>
          <p14:tracePt t="2340" x="1987550" y="3124200"/>
          <p14:tracePt t="2351" x="1987550" y="3111500"/>
          <p14:tracePt t="2420" x="1974850" y="3111500"/>
          <p14:tracePt t="2431" x="1974850" y="3124200"/>
          <p14:tracePt t="2580" x="1955800" y="3124200"/>
          <p14:tracePt t="2600" x="1943100" y="3111500"/>
          <p14:tracePt t="2611" x="1930400" y="3098800"/>
          <p14:tracePt t="2621" x="1917700" y="3079750"/>
          <p14:tracePt t="2630" x="1905000" y="3067050"/>
          <p14:tracePt t="2670" x="1885950" y="2997200"/>
          <p14:tracePt t="2681" x="1873250" y="2876550"/>
          <p14:tracePt t="2691" x="1803400" y="2654300"/>
          <p14:tracePt t="2701" x="1752600" y="2565400"/>
          <p14:tracePt t="2711" x="1695450" y="2501900"/>
          <p14:tracePt t="2721" x="1593850" y="2413000"/>
          <p14:tracePt t="2731" x="1543050" y="2374900"/>
          <p14:tracePt t="2741" x="1485900" y="2330450"/>
          <p14:tracePt t="2751" x="1473200" y="2330450"/>
          <p14:tracePt t="2761" x="1428750" y="2317750"/>
          <p14:tracePt t="2771" x="1403350" y="2305050"/>
          <p14:tracePt t="2781" x="1346200" y="2305050"/>
          <p14:tracePt t="2791" x="1320800" y="2305050"/>
          <p14:tracePt t="3170" x="1333500" y="2305050"/>
          <p14:tracePt t="3190" x="1320800" y="2317750"/>
          <p14:tracePt t="3201" x="1276350" y="2317750"/>
          <p14:tracePt t="3220" x="1263650" y="2317750"/>
          <p14:tracePt t="4238" x="1346200" y="1943100"/>
          <p14:tracePt t="4500" x="1358900" y="1943100"/>
          <p14:tracePt t="4511" x="1371600" y="1943100"/>
          <p14:tracePt t="4540" x="1358900" y="1943100"/>
          <p14:tracePt t="4551" x="1346200" y="1943100"/>
          <p14:tracePt t="4580" x="1358900" y="1943100"/>
          <p14:tracePt t="4591" x="1390650" y="1955800"/>
          <p14:tracePt t="4601" x="1416050" y="1955800"/>
          <p14:tracePt t="4670" x="1403350" y="1955800"/>
          <p14:tracePt t="4830" x="1416050" y="1955800"/>
          <p14:tracePt t="5980" x="1403350" y="1955800"/>
          <p14:tracePt t="6550" x="1416050" y="1968500"/>
          <p14:tracePt t="6610" x="1428750" y="1968500"/>
          <p14:tracePt t="6690" x="1441450" y="1968500"/>
          <p14:tracePt t="6780" x="1441450" y="1987550"/>
          <p14:tracePt t="6900" x="1460500" y="2000250"/>
          <p14:tracePt t="8310" x="1473200" y="2000250"/>
          <p14:tracePt t="8330" x="1473200" y="1987550"/>
          <p14:tracePt t="8350" x="1485900" y="1968500"/>
          <p14:tracePt t="9368" x="1168400" y="514350"/>
          <p14:tracePt t="9378" x="1168400" y="501650"/>
          <p14:tracePt t="9393" x="1155700" y="488950"/>
          <p14:tracePt t="9402" x="1155700" y="469900"/>
          <p14:tracePt t="9412" x="1155700" y="457200"/>
          <p14:tracePt t="9422" x="1155700" y="431800"/>
          <p14:tracePt t="9431" x="1168400" y="419100"/>
          <p14:tracePt t="9441" x="1168400" y="374650"/>
          <p14:tracePt t="9451" x="1168400" y="330200"/>
          <p14:tracePt t="9461" x="1168400" y="304800"/>
          <p14:tracePt t="9471" x="1168400" y="279400"/>
          <p14:tracePt t="9490" x="1168400" y="266700"/>
          <p14:tracePt t="9501" x="1168400" y="247650"/>
          <p14:tracePt t="9511" x="1168400" y="234950"/>
          <p14:tracePt t="9550" x="1168400" y="222250"/>
          <p14:tracePt t="9580" x="1168400" y="209550"/>
          <p14:tracePt t="9630" x="1136650" y="209550"/>
          <p14:tracePt t="9641" x="1123950" y="209550"/>
          <p14:tracePt t="9651" x="1098550" y="222250"/>
          <p14:tracePt t="9661" x="1085850" y="222250"/>
          <p14:tracePt t="9690" x="1085850" y="234950"/>
          <p14:tracePt t="9710" x="1066800" y="247650"/>
          <p14:tracePt t="9721" x="1066800" y="266700"/>
          <p14:tracePt t="9731" x="1085850" y="292100"/>
          <p14:tracePt t="9741" x="1085850" y="349250"/>
          <p14:tracePt t="9751" x="1111250" y="400050"/>
          <p14:tracePt t="9761" x="1136650" y="469900"/>
          <p14:tracePt t="9771" x="1181100" y="527050"/>
          <p14:tracePt t="9780" x="1206500" y="552450"/>
          <p14:tracePt t="9791" x="1219200" y="584200"/>
          <p14:tracePt t="9801" x="1238250" y="609600"/>
          <p14:tracePt t="9811" x="1250950" y="641350"/>
          <p14:tracePt t="9821" x="1263650" y="666750"/>
          <p14:tracePt t="9831" x="1276350" y="692150"/>
          <p14:tracePt t="9841" x="1289050" y="749300"/>
          <p14:tracePt t="9851" x="1308100" y="793750"/>
          <p14:tracePt t="9861" x="1308100" y="831850"/>
          <p14:tracePt t="9871" x="1308100" y="863600"/>
          <p14:tracePt t="9881" x="1320800" y="889000"/>
          <p14:tracePt t="9891" x="1320800" y="914400"/>
          <p14:tracePt t="9900" x="1320800" y="946150"/>
          <p14:tracePt t="9911" x="1320800" y="984250"/>
          <p14:tracePt t="9921" x="1320800" y="1016000"/>
          <p14:tracePt t="9931" x="1320800" y="1028700"/>
          <p14:tracePt t="9941" x="1320800" y="1066800"/>
          <p14:tracePt t="9951" x="1333500" y="1111250"/>
          <p14:tracePt t="9961" x="1333500" y="1123950"/>
          <p14:tracePt t="9971" x="1333500" y="1136650"/>
          <p14:tracePt t="9981" x="1333500" y="1149350"/>
          <p14:tracePt t="9991" x="1333500" y="1168400"/>
          <p14:tracePt t="10001" x="1333500" y="1181100"/>
          <p14:tracePt t="10011" x="1320800" y="1193800"/>
          <p14:tracePt t="10021" x="1320800" y="1206500"/>
          <p14:tracePt t="10031" x="1308100" y="1219200"/>
          <p14:tracePt t="10041" x="1289050" y="1238250"/>
          <p14:tracePt t="10051" x="1276350" y="1250950"/>
          <p14:tracePt t="10061" x="1276350" y="1263650"/>
          <p14:tracePt t="10071" x="1263650" y="1276350"/>
          <p14:tracePt t="10090" x="1263650" y="1289050"/>
          <p14:tracePt t="10110" x="1250950" y="1289050"/>
          <p14:tracePt t="10130" x="1238250" y="1308100"/>
          <p14:tracePt t="10141" x="1206500" y="1320800"/>
          <p14:tracePt t="10151" x="1181100" y="1320800"/>
          <p14:tracePt t="10161" x="1168400" y="1333500"/>
          <p14:tracePt t="10170" x="1155700" y="1333500"/>
          <p14:tracePt t="10190" x="1136650" y="1333500"/>
          <p14:tracePt t="10201" x="1123950" y="1333500"/>
          <p14:tracePt t="10211" x="1111250" y="1346200"/>
          <p14:tracePt t="10221" x="1098550" y="1346200"/>
          <p14:tracePt t="10231" x="1054100" y="1346200"/>
          <p14:tracePt t="10241" x="1028700" y="1346200"/>
          <p14:tracePt t="10251" x="996950" y="1346200"/>
          <p14:tracePt t="10260" x="971550" y="1346200"/>
          <p14:tracePt t="10270" x="946150" y="1346200"/>
          <p14:tracePt t="10281" x="901700" y="1333500"/>
          <p14:tracePt t="10291" x="876300" y="1333500"/>
          <p14:tracePt t="10300" x="831850" y="1320800"/>
          <p14:tracePt t="10311" x="819150" y="1320800"/>
          <p14:tracePt t="10330" x="793750" y="1308100"/>
          <p14:tracePt t="10341" x="774700" y="1289050"/>
          <p14:tracePt t="10351" x="749300" y="1263650"/>
          <p14:tracePt t="10361" x="723900" y="1250950"/>
          <p14:tracePt t="10371" x="711200" y="1238250"/>
          <p14:tracePt t="10381" x="679450" y="1219200"/>
          <p14:tracePt t="10391" x="679450" y="1206500"/>
          <p14:tracePt t="11407" x="1651000" y="806450"/>
          <p14:tracePt t="11440" x="1663700" y="806450"/>
          <p14:tracePt t="11800" x="1663700" y="819150"/>
          <p14:tracePt t="11811" x="1651000" y="819150"/>
          <p14:tracePt t="11821" x="1651000" y="831850"/>
          <p14:tracePt t="11831" x="1651000" y="844550"/>
          <p14:tracePt t="11841" x="1663700" y="863600"/>
          <p14:tracePt t="11851" x="1663700" y="876300"/>
          <p14:tracePt t="11861" x="1663700" y="889000"/>
          <p14:tracePt t="11871" x="1682750" y="901700"/>
          <p14:tracePt t="11890" x="1682750" y="914400"/>
          <p14:tracePt t="11910" x="1682750" y="927100"/>
          <p14:tracePt t="11921" x="1682750" y="946150"/>
          <p14:tracePt t="11931" x="1682750" y="958850"/>
          <p14:tracePt t="11940" x="1682750" y="971550"/>
          <p14:tracePt t="11950" x="1682750" y="984250"/>
          <p14:tracePt t="11961" x="1682750" y="996950"/>
          <p14:tracePt t="11971" x="1663700" y="996950"/>
          <p14:tracePt t="11990" x="1663700" y="1016000"/>
          <p14:tracePt t="12030" x="1663700" y="1028700"/>
          <p14:tracePt t="12060" x="1663700" y="1041400"/>
          <p14:tracePt t="12130" x="1663700" y="1054100"/>
          <p14:tracePt t="12150" x="1663700" y="1066800"/>
          <p14:tracePt t="12210" x="1663700" y="1085850"/>
          <p14:tracePt t="12240" x="1663700" y="1098550"/>
          <p14:tracePt t="12280" x="1663700" y="1111250"/>
          <p14:tracePt t="12310" x="1651000" y="1111250"/>
          <p14:tracePt t="12321" x="1651000" y="1123950"/>
          <p14:tracePt t="12420" x="1651000" y="1136650"/>
          <p14:tracePt t="12530" x="1651000" y="1149350"/>
          <p14:tracePt t="12550" x="1651000" y="1168400"/>
          <p14:tracePt t="12570" x="1651000" y="1181100"/>
          <p14:tracePt t="12581" x="1651000" y="1193800"/>
          <p14:tracePt t="13598" x="488950" y="1581150"/>
          <p14:tracePt t="13620" x="469900" y="1581150"/>
          <p14:tracePt t="13660" x="457200" y="1581150"/>
          <p14:tracePt t="13720" x="457200" y="1593850"/>
          <p14:tracePt t="13731" x="444500" y="1593850"/>
          <p14:tracePt t="13760" x="431800" y="1593850"/>
          <p14:tracePt t="14140" x="444500" y="1593850"/>
          <p14:tracePt t="14320" x="444500" y="1612900"/>
          <p14:tracePt t="14331" x="457200" y="1612900"/>
          <p14:tracePt t="14350" x="469900" y="1612900"/>
          <p14:tracePt t="14370" x="488950" y="1612900"/>
          <p14:tracePt t="14500" x="501650" y="1612900"/>
          <p14:tracePt t="14670" x="514350" y="1612900"/>
          <p14:tracePt t="14681" x="527050" y="1612900"/>
          <p14:tracePt t="14700" x="539750" y="1612900"/>
          <p14:tracePt t="14711" x="552450" y="1612900"/>
          <p14:tracePt t="15729" x="7264400" y="2749550"/>
          <p14:tracePt t="15730" x="7277100" y="2749550"/>
          <p14:tracePt t="15743" x="7302500" y="2749550"/>
          <p14:tracePt t="15752" x="7334250" y="2749550"/>
          <p14:tracePt t="15761" x="7346950" y="2749550"/>
          <p14:tracePt t="15771" x="7359650" y="2749550"/>
          <p14:tracePt t="15781" x="7372350" y="2749550"/>
          <p14:tracePt t="15791" x="7385050" y="2749550"/>
          <p14:tracePt t="15801" x="7404100" y="2749550"/>
          <p14:tracePt t="15811" x="7442200" y="2762250"/>
          <p14:tracePt t="15821" x="7499350" y="2787650"/>
          <p14:tracePt t="15831" x="7607300" y="2819400"/>
          <p14:tracePt t="15841" x="7747000" y="2857500"/>
          <p14:tracePt t="15851" x="7861300" y="2901950"/>
          <p14:tracePt t="15861" x="7943850" y="2914650"/>
          <p14:tracePt t="15871" x="8001000" y="2927350"/>
          <p14:tracePt t="15881" x="8026400" y="2940050"/>
          <p14:tracePt t="15891" x="8051800" y="2940050"/>
          <p14:tracePt t="15901" x="8096250" y="2959100"/>
          <p14:tracePt t="15911" x="8153400" y="2971800"/>
          <p14:tracePt t="15921" x="8191500" y="2971800"/>
          <p14:tracePt t="15931" x="8261350" y="2971800"/>
          <p14:tracePt t="15941" x="8331200" y="2971800"/>
          <p14:tracePt t="15951" x="8401050" y="2971800"/>
          <p14:tracePt t="15961" x="8413750" y="2959100"/>
          <p14:tracePt t="15971" x="8426450" y="2959100"/>
          <p14:tracePt t="15981" x="8413750" y="2940050"/>
          <p14:tracePt t="15991" x="8356600" y="2927350"/>
          <p14:tracePt t="16002" x="8261350" y="2914650"/>
          <p14:tracePt t="16011" x="8108950" y="2901950"/>
          <p14:tracePt t="16021" x="7943850" y="2876550"/>
          <p14:tracePt t="16031" x="7816850" y="2876550"/>
          <p14:tracePt t="16041" x="7594600" y="2876550"/>
          <p14:tracePt t="16051" x="7454900" y="2876550"/>
          <p14:tracePt t="16061" x="7334250" y="2876550"/>
          <p14:tracePt t="16071" x="7264400" y="2876550"/>
          <p14:tracePt t="16081" x="7181850" y="2876550"/>
          <p14:tracePt t="16091" x="7054850" y="2889250"/>
          <p14:tracePt t="16101" x="6985000" y="2901950"/>
          <p14:tracePt t="16111" x="6889750" y="2940050"/>
          <p14:tracePt t="16121" x="6788150" y="2959100"/>
          <p14:tracePt t="16131" x="6623050" y="2997200"/>
          <p14:tracePt t="16141" x="6496050" y="2997200"/>
          <p14:tracePt t="16151" x="6362700" y="2997200"/>
          <p14:tracePt t="16161" x="6223000" y="2971800"/>
          <p14:tracePt t="16171" x="6140450" y="2940050"/>
          <p14:tracePt t="16181" x="6051550" y="2927350"/>
          <p14:tracePt t="16191" x="5988050" y="2901950"/>
          <p14:tracePt t="16201" x="5956300" y="2889250"/>
          <p14:tracePt t="16250" x="5969000" y="2889250"/>
          <p14:tracePt t="16310" x="5956300" y="2889250"/>
          <p14:tracePt t="16360" x="5969000" y="2889250"/>
          <p14:tracePt t="16380" x="5969000" y="2876550"/>
          <p14:tracePt t="16410" x="5969000" y="2857500"/>
          <p14:tracePt t="16421" x="5956300" y="2857500"/>
          <p14:tracePt t="16431" x="5943600" y="2844800"/>
          <p14:tracePt t="16441" x="5930900" y="2832100"/>
          <p14:tracePt t="16451" x="5918200" y="2806700"/>
          <p14:tracePt t="16461" x="5899150" y="2787650"/>
          <p14:tracePt t="16470" x="5886450" y="2762250"/>
          <p14:tracePt t="16481" x="5861050" y="2705100"/>
          <p14:tracePt t="16491" x="5803900" y="2654300"/>
          <p14:tracePt t="16500" x="5746750" y="2609850"/>
          <p14:tracePt t="16511" x="5708650" y="2584450"/>
          <p14:tracePt t="16530" x="5581650" y="2501900"/>
          <p14:tracePt t="16541" x="5499100" y="2444750"/>
          <p14:tracePt t="16551" x="5384800" y="2374900"/>
          <p14:tracePt t="16561" x="5334000" y="2330450"/>
          <p14:tracePt t="16571" x="5289550" y="2292350"/>
          <p14:tracePt t="16580" x="5251450" y="2247900"/>
          <p14:tracePt t="16591" x="5219700" y="2222500"/>
          <p14:tracePt t="16601" x="5194300" y="2190750"/>
          <p14:tracePt t="16611" x="5181600" y="2178050"/>
          <p14:tracePt t="16621" x="5149850" y="2152650"/>
          <p14:tracePt t="16631" x="5111750" y="2108200"/>
          <p14:tracePt t="16641" x="5080000" y="2095500"/>
          <p14:tracePt t="16651" x="5054600" y="2082800"/>
          <p14:tracePt t="16661" x="5041900" y="2070100"/>
          <p14:tracePt t="16671" x="5029200" y="2070100"/>
          <p14:tracePt t="16681" x="5010150" y="2070100"/>
          <p14:tracePt t="16710" x="5029200" y="2070100"/>
          <p14:tracePt t="16770" x="5041900" y="2057400"/>
          <p14:tracePt t="16781" x="5054600" y="2057400"/>
          <p14:tracePt t="16791" x="5067300" y="2057400"/>
          <p14:tracePt t="16801" x="5080000" y="2038350"/>
          <p14:tracePt t="17818" x="4902200" y="666750"/>
          <p14:tracePt t="17827" x="4889500" y="609600"/>
          <p14:tracePt t="17835" x="4876800" y="571500"/>
          <p14:tracePt t="17848" x="4857750" y="539750"/>
          <p14:tracePt t="17851" x="4819650" y="527050"/>
          <p14:tracePt t="17861" x="4806950" y="501650"/>
          <p14:tracePt t="17871" x="4787900" y="501650"/>
          <p14:tracePt t="17881" x="4775200" y="488950"/>
          <p14:tracePt t="17891" x="4775200" y="469900"/>
          <p14:tracePt t="17901" x="4775200" y="457200"/>
          <p14:tracePt t="17911" x="4762500" y="457200"/>
          <p14:tracePt t="17921" x="4762500" y="444500"/>
          <p14:tracePt t="17960" x="4762500" y="431800"/>
          <p14:tracePt t="17990" x="4762500" y="419100"/>
          <p14:tracePt t="18001" x="4762500" y="400050"/>
          <p14:tracePt t="18020" x="4749800" y="387350"/>
          <p14:tracePt t="18050" x="4749800" y="374650"/>
          <p14:tracePt t="18100" x="4762500" y="374650"/>
          <p14:tracePt t="18111" x="4775200" y="374650"/>
          <p14:tracePt t="18130" x="4787900" y="374650"/>
          <p14:tracePt t="18141" x="4819650" y="374650"/>
          <p14:tracePt t="18151" x="4845050" y="374650"/>
          <p14:tracePt t="18161" x="4902200" y="374650"/>
          <p14:tracePt t="18171" x="4959350" y="374650"/>
          <p14:tracePt t="18181" x="5010150" y="374650"/>
          <p14:tracePt t="18191" x="5067300" y="374650"/>
          <p14:tracePt t="18201" x="5149850" y="374650"/>
          <p14:tracePt t="18211" x="5219700" y="374650"/>
          <p14:tracePt t="18221" x="5276850" y="374650"/>
          <p14:tracePt t="18231" x="5289550" y="374650"/>
          <p14:tracePt t="18241" x="5302250" y="361950"/>
          <p14:tracePt t="18251" x="5321300" y="361950"/>
          <p14:tracePt t="18261" x="5334000" y="361950"/>
          <p14:tracePt t="18271" x="5346700" y="361950"/>
          <p14:tracePt t="18281" x="5359400" y="361950"/>
          <p14:tracePt t="18291" x="5372100" y="361950"/>
          <p14:tracePt t="18301" x="5384800" y="361950"/>
          <p14:tracePt t="18310" x="5441950" y="361950"/>
          <p14:tracePt t="18321" x="5511800" y="374650"/>
          <p14:tracePt t="18331" x="5556250" y="374650"/>
          <p14:tracePt t="18341" x="5626100" y="387350"/>
          <p14:tracePt t="18351" x="5695950" y="400050"/>
          <p14:tracePt t="18360" x="5721350" y="400050"/>
          <p14:tracePt t="18390" x="5829300" y="431800"/>
          <p14:tracePt t="18401" x="5861050" y="431800"/>
          <p14:tracePt t="18411" x="5918200" y="444500"/>
          <p14:tracePt t="18430" x="5918200" y="457200"/>
          <p14:tracePt t="18441" x="5930900" y="469900"/>
          <p14:tracePt t="18451" x="5930900" y="488950"/>
          <p14:tracePt t="18461" x="5930900" y="501650"/>
          <p14:tracePt t="18471" x="5943600" y="514350"/>
          <p14:tracePt t="18481" x="5969000" y="539750"/>
          <p14:tracePt t="18491" x="6026150" y="584200"/>
          <p14:tracePt t="18501" x="6070600" y="609600"/>
          <p14:tracePt t="18511" x="6096000" y="622300"/>
          <p14:tracePt t="18520" x="6108700" y="641350"/>
          <p14:tracePt t="18531" x="6121400" y="654050"/>
          <p14:tracePt t="18541" x="6121400" y="666750"/>
          <p14:tracePt t="18551" x="6121400" y="679450"/>
          <p14:tracePt t="18561" x="6121400" y="723900"/>
          <p14:tracePt t="18570" x="6121400" y="749300"/>
          <p14:tracePt t="18581" x="6121400" y="774700"/>
          <p14:tracePt t="18590" x="6121400" y="806450"/>
          <p14:tracePt t="18601" x="6121400" y="831850"/>
          <p14:tracePt t="18611" x="6140450" y="844550"/>
          <p14:tracePt t="18621" x="6140450" y="863600"/>
          <p14:tracePt t="18631" x="6140450" y="876300"/>
          <p14:tracePt t="18641" x="6140450" y="889000"/>
          <p14:tracePt t="18651" x="6140450" y="914400"/>
          <p14:tracePt t="18661" x="6121400" y="958850"/>
          <p14:tracePt t="18671" x="6096000" y="1016000"/>
          <p14:tracePt t="18681" x="6070600" y="1054100"/>
          <p14:tracePt t="18691" x="6038850" y="1098550"/>
          <p14:tracePt t="18701" x="6038850" y="1123950"/>
          <p14:tracePt t="18711" x="6038850" y="1149350"/>
          <p14:tracePt t="18721" x="6038850" y="1181100"/>
          <p14:tracePt t="18740" x="6038850" y="1193800"/>
          <p14:tracePt t="18751" x="6026150" y="1206500"/>
          <p14:tracePt t="18761" x="6013450" y="1238250"/>
          <p14:tracePt t="18771" x="6000750" y="1250950"/>
          <p14:tracePt t="18781" x="5969000" y="1308100"/>
          <p14:tracePt t="18791" x="5930900" y="1346200"/>
          <p14:tracePt t="18801" x="5899150" y="1371600"/>
          <p14:tracePt t="18811" x="5886450" y="1390650"/>
          <p14:tracePt t="18821" x="5873750" y="1403350"/>
          <p14:tracePt t="18831" x="5848350" y="1428750"/>
          <p14:tracePt t="18841" x="5829300" y="1441450"/>
          <p14:tracePt t="19857" x="4222750" y="1816100"/>
          <p14:tracePt t="19878" x="4210050" y="1816100"/>
          <p14:tracePt t="19900" x="4191000" y="1816100"/>
          <p14:tracePt t="19911" x="4178300" y="1835150"/>
          <p14:tracePt t="19930" x="4165600" y="1835150"/>
          <p14:tracePt t="19941" x="4152900" y="1835150"/>
          <p14:tracePt t="19960" x="4140200" y="1847850"/>
          <p14:tracePt t="19971" x="4121150" y="1847850"/>
          <p14:tracePt t="20000" x="4108450" y="1847850"/>
          <p14:tracePt t="20011" x="4108450" y="1860550"/>
          <p14:tracePt t="20030" x="4095750" y="1860550"/>
          <p14:tracePt t="20060" x="4083050" y="1873250"/>
          <p14:tracePt t="20100" x="4070350" y="1873250"/>
          <p14:tracePt t="20120" x="4057650" y="1885950"/>
          <p14:tracePt t="20300" x="4070350" y="1885950"/>
          <p14:tracePt t="20340" x="4083050" y="1885950"/>
          <p14:tracePt t="20370" x="4095750" y="1885950"/>
          <p14:tracePt t="20390" x="4121150" y="1885950"/>
          <p14:tracePt t="20401" x="4165600" y="1885950"/>
          <p14:tracePt t="20411" x="4222750" y="1885950"/>
          <p14:tracePt t="20421" x="4279900" y="1885950"/>
          <p14:tracePt t="20431" x="4330700" y="1873250"/>
          <p14:tracePt t="20441" x="4387850" y="1873250"/>
          <p14:tracePt t="20451" x="4445000" y="1873250"/>
          <p14:tracePt t="20461" x="4502150" y="1873250"/>
          <p14:tracePt t="20480" x="4552950" y="1873250"/>
          <p14:tracePt t="20491" x="4584700" y="1873250"/>
          <p14:tracePt t="20501" x="4610100" y="1873250"/>
          <p14:tracePt t="20511" x="4667250" y="1873250"/>
          <p14:tracePt t="20521" x="4705350" y="1873250"/>
          <p14:tracePt t="20531" x="4724400" y="1873250"/>
          <p14:tracePt t="20650" x="4737100" y="1873250"/>
          <p14:tracePt t="20830" x="4724400" y="1873250"/>
          <p14:tracePt t="21390" x="4737100" y="1873250"/>
          <p14:tracePt t="21520" x="4749800" y="1873250"/>
          <p14:tracePt t="21800" x="4762500" y="1873250"/>
          <p14:tracePt t="21850" x="4775200" y="1873250"/>
          <p14:tracePt t="21940" x="4787900" y="1860550"/>
          <p14:tracePt t="21970" x="4806950" y="1860550"/>
          <p14:tracePt t="21990" x="4806950" y="1847850"/>
          <p14:tracePt t="22010" x="4819650" y="1847850"/>
          <p14:tracePt t="22030" x="4832350" y="1847850"/>
          <p14:tracePt t="22041" x="4832350" y="1835150"/>
          <p14:tracePt t="22051" x="4845050" y="1835150"/>
          <p14:tracePt t="22090" x="4857750" y="1835150"/>
          <p14:tracePt t="22110" x="4857750" y="1816100"/>
          <p14:tracePt t="22540" x="4876800" y="1816100"/>
          <p14:tracePt t="22551" x="4876800" y="1803400"/>
          <p14:tracePt t="22570" x="4889500" y="1790700"/>
          <p14:tracePt t="22581" x="4902200" y="1790700"/>
          <p14:tracePt t="22760" x="4914900" y="1790700"/>
          <p14:tracePt t="22780" x="4914900" y="1778000"/>
          <p14:tracePt t="22900" x="4927600" y="1778000"/>
          <p14:tracePt t="22940" x="4940300" y="1778000"/>
          <p14:tracePt t="22951" x="4940300" y="1765300"/>
          <p14:tracePt t="22970" x="4959350" y="1765300"/>
          <p14:tracePt t="23988" x="5080000" y="1625600"/>
          <p14:tracePt t="23995" x="5080000" y="1612900"/>
          <p14:tracePt t="24170" x="5080000" y="1625600"/>
          <p14:tracePt t="28050" x="5099050" y="1625600"/>
          <p14:tracePt t="31740" x="5080000" y="1625600"/>
          <p14:tracePt t="31760" x="5067300" y="1625600"/>
          <p14:tracePt t="31771" x="5054600" y="1625600"/>
          <p14:tracePt t="31781" x="5029200" y="1625600"/>
          <p14:tracePt t="31791" x="4984750" y="1612900"/>
          <p14:tracePt t="31801" x="4927600" y="1581150"/>
          <p14:tracePt t="31811" x="4902200" y="1568450"/>
          <p14:tracePt t="31821" x="4889500" y="1568450"/>
          <p14:tracePt t="31830" x="4876800" y="1568450"/>
          <p14:tracePt t="31841" x="4845050" y="1568450"/>
          <p14:tracePt t="31850" x="4787900" y="1543050"/>
          <p14:tracePt t="31861" x="4679950" y="1511300"/>
          <p14:tracePt t="31871" x="4552950" y="1485900"/>
          <p14:tracePt t="31881" x="4445000" y="1460500"/>
          <p14:tracePt t="31891" x="4165600" y="1390650"/>
          <p14:tracePt t="31901" x="3873500" y="1320800"/>
          <p14:tracePt t="31911" x="3594100" y="1250950"/>
          <p14:tracePt t="31921" x="3371850" y="1193800"/>
          <p14:tracePt t="31931" x="3149600" y="1136650"/>
          <p14:tracePt t="31941" x="2959100" y="1085850"/>
          <p14:tracePt t="31951" x="2819400" y="1054100"/>
          <p14:tracePt t="31961" x="2724150" y="1041400"/>
          <p14:tracePt t="31971" x="2667000" y="1028700"/>
          <p14:tracePt t="31981" x="2597150" y="1028700"/>
          <p14:tracePt t="31990" x="2527300" y="1028700"/>
          <p14:tracePt t="32010" x="2432050" y="1028700"/>
          <p14:tracePt t="32021" x="2400300" y="1028700"/>
          <p14:tracePt t="32031" x="2374900" y="1028700"/>
          <p14:tracePt t="32041" x="2349500" y="1028700"/>
          <p14:tracePt t="32051" x="2317750" y="1028700"/>
          <p14:tracePt t="32061" x="2305050" y="1028700"/>
          <p14:tracePt t="32080" x="2292350" y="1028700"/>
          <p14:tracePt t="32150" x="2292350" y="1041400"/>
          <p14:tracePt t="32170" x="2279650" y="1041400"/>
          <p14:tracePt t="32200" x="2260600" y="1054100"/>
          <p14:tracePt t="32211" x="2247900" y="1054100"/>
          <p14:tracePt t="32220" x="2247900" y="1066800"/>
          <p14:tracePt t="32231" x="2235200" y="1085850"/>
          <p14:tracePt t="32241" x="2222500" y="1098550"/>
          <p14:tracePt t="32251" x="2209800" y="1123950"/>
          <p14:tracePt t="32261" x="2209800" y="1136650"/>
          <p14:tracePt t="32271" x="2209800" y="1149350"/>
          <p14:tracePt t="32281" x="2197100" y="1149350"/>
          <p14:tracePt t="32300" x="2197100" y="1168400"/>
          <p14:tracePt t="32320" x="2197100" y="1181100"/>
          <p14:tracePt t="32340" x="2197100" y="1193800"/>
          <p14:tracePt t="32830" x="2197100" y="1181100"/>
          <p14:tracePt t="32871" x="2197100" y="1168400"/>
          <p14:tracePt t="32881" x="2209800" y="1168400"/>
          <p14:tracePt t="32891" x="2209800" y="1149350"/>
          <p14:tracePt t="32910" x="2222500" y="1136650"/>
          <p14:tracePt t="33928" x="2349500" y="774700"/>
          <p14:tracePt t="34120" x="2362200" y="774700"/>
          <p14:tracePt t="34160" x="2362200" y="793750"/>
          <p14:tracePt t="34220" x="2362200" y="806450"/>
          <p14:tracePt t="34390" x="2362200" y="819150"/>
          <p14:tracePt t="34460" x="2362200" y="831850"/>
          <p14:tracePt t="34510" x="2362200" y="844550"/>
          <p14:tracePt t="34530" x="2362200" y="863600"/>
          <p14:tracePt t="34550" x="2362200" y="876300"/>
          <p14:tracePt t="34600" x="2362200" y="889000"/>
          <p14:tracePt t="34620" x="2349500" y="889000"/>
          <p14:tracePt t="34631" x="2330450" y="901700"/>
          <p14:tracePt t="34780" x="2349500" y="901700"/>
          <p14:tracePt t="34810" x="2362200" y="901700"/>
          <p14:tracePt t="34840" x="2374900" y="901700"/>
          <p14:tracePt t="34851" x="2400300" y="914400"/>
          <p14:tracePt t="34861" x="2432050" y="914400"/>
          <p14:tracePt t="34871" x="2501900" y="914400"/>
          <p14:tracePt t="34881" x="2527300" y="927100"/>
          <p14:tracePt t="34891" x="2552700" y="927100"/>
          <p14:tracePt t="34901" x="2571750" y="927100"/>
          <p14:tracePt t="34911" x="2584450" y="927100"/>
          <p14:tracePt t="35020" x="2597150" y="927100"/>
          <p14:tracePt t="35210" x="2609850" y="946150"/>
          <p14:tracePt t="35240" x="2622550" y="958850"/>
          <p14:tracePt t="35280" x="2635250" y="971550"/>
          <p14:tracePt t="36298" x="2419350" y="914400"/>
          <p14:tracePt t="36340" x="2400300" y="927100"/>
          <p14:tracePt t="36510" x="2400300" y="946150"/>
          <p14:tracePt t="36521" x="2400300" y="958850"/>
          <p14:tracePt t="36540" x="2400300" y="971550"/>
          <p14:tracePt t="36551" x="2387600" y="971550"/>
          <p14:tracePt t="36561" x="2387600" y="984250"/>
          <p14:tracePt t="36600" x="2387600" y="996950"/>
          <p14:tracePt t="36620" x="2387600" y="1016000"/>
          <p14:tracePt t="36631" x="2362200" y="1028700"/>
          <p14:tracePt t="36641" x="2349500" y="1041400"/>
          <p14:tracePt t="36651" x="2317750" y="1066800"/>
          <p14:tracePt t="36661" x="2292350" y="1085850"/>
          <p14:tracePt t="36680" x="2279650" y="1085850"/>
          <p14:tracePt t="36700" x="2279650" y="1098550"/>
          <p14:tracePt t="36711" x="2260600" y="1098550"/>
          <p14:tracePt t="36721" x="2247900" y="1098550"/>
          <p14:tracePt t="36731" x="2235200" y="1098550"/>
          <p14:tracePt t="36750" x="2209800" y="1098550"/>
          <p14:tracePt t="36790" x="2197100" y="1085850"/>
          <p14:tracePt t="36801" x="2197100" y="1066800"/>
          <p14:tracePt t="36811" x="2178050" y="1054100"/>
          <p14:tracePt t="36821" x="2165350" y="1016000"/>
          <p14:tracePt t="36831" x="2152650" y="984250"/>
          <p14:tracePt t="36841" x="2152650" y="958850"/>
          <p14:tracePt t="36851" x="2139950" y="901700"/>
          <p14:tracePt t="36861" x="2139950" y="876300"/>
          <p14:tracePt t="36871" x="2139950" y="863600"/>
          <p14:tracePt t="36881" x="2139950" y="844550"/>
          <p14:tracePt t="36891" x="2139950" y="831850"/>
          <p14:tracePt t="36901" x="2139950" y="819150"/>
          <p14:tracePt t="36911" x="2152650" y="806450"/>
          <p14:tracePt t="36920" x="2165350" y="793750"/>
          <p14:tracePt t="36931" x="2178050" y="774700"/>
          <p14:tracePt t="36940" x="2178050" y="762000"/>
          <p14:tracePt t="36951" x="2197100" y="749300"/>
          <p14:tracePt t="36961" x="2209800" y="723900"/>
          <p14:tracePt t="36971" x="2222500" y="704850"/>
          <p14:tracePt t="36981" x="2235200" y="692150"/>
          <p14:tracePt t="36991" x="2235200" y="679450"/>
          <p14:tracePt t="37001" x="2260600" y="666750"/>
          <p14:tracePt t="37011" x="2279650" y="654050"/>
          <p14:tracePt t="37021" x="2292350" y="641350"/>
          <p14:tracePt t="37031" x="2305050" y="641350"/>
          <p14:tracePt t="37041" x="2317750" y="622300"/>
          <p14:tracePt t="37051" x="2330450" y="609600"/>
          <p14:tracePt t="37061" x="2362200" y="609600"/>
          <p14:tracePt t="37070" x="2374900" y="609600"/>
          <p14:tracePt t="37081" x="2387600" y="609600"/>
          <p14:tracePt t="37091" x="2400300" y="596900"/>
          <p14:tracePt t="37101" x="2432050" y="596900"/>
          <p14:tracePt t="37111" x="2457450" y="596900"/>
          <p14:tracePt t="37121" x="2501900" y="596900"/>
          <p14:tracePt t="37131" x="2527300" y="596900"/>
          <p14:tracePt t="37140" x="2552700" y="596900"/>
          <p14:tracePt t="37151" x="2584450" y="596900"/>
          <p14:tracePt t="37161" x="2597150" y="596900"/>
          <p14:tracePt t="37171" x="2622550" y="596900"/>
          <p14:tracePt t="37181" x="2654300" y="596900"/>
          <p14:tracePt t="37191" x="2692400" y="596900"/>
          <p14:tracePt t="37201" x="2736850" y="609600"/>
          <p14:tracePt t="37211" x="2774950" y="609600"/>
          <p14:tracePt t="37221" x="2819400" y="622300"/>
          <p14:tracePt t="37231" x="2857500" y="622300"/>
          <p14:tracePt t="37241" x="2876550" y="622300"/>
          <p14:tracePt t="37270" x="2997200" y="654050"/>
          <p14:tracePt t="37281" x="3079750" y="679450"/>
          <p14:tracePt t="37291" x="3098800" y="679450"/>
          <p14:tracePt t="37301" x="3111500" y="692150"/>
          <p14:tracePt t="37311" x="3111500" y="704850"/>
          <p14:tracePt t="37330" x="3111500" y="723900"/>
          <p14:tracePt t="38348" x="2667000" y="1524000"/>
          <p14:tracePt t="38357" x="2667000" y="1543050"/>
          <p14:tracePt t="38364" x="2667000" y="1555750"/>
          <p14:tracePt t="38378" x="2667000" y="1568450"/>
          <p14:tracePt t="38381" x="2667000" y="1581150"/>
          <p14:tracePt t="38410" x="2667000" y="1593850"/>
          <p14:tracePt t="38500" x="2667000" y="1612900"/>
          <p14:tracePt t="38530" x="2654300" y="1612900"/>
          <p14:tracePt t="38620" x="2667000" y="1612900"/>
          <p14:tracePt t="38631" x="2679700" y="1612900"/>
          <p14:tracePt t="38680" x="2692400" y="1612900"/>
          <p14:tracePt t="38691" x="2705100" y="1612900"/>
          <p14:tracePt t="38701" x="2736850" y="1612900"/>
          <p14:tracePt t="38711" x="2762250" y="1612900"/>
          <p14:tracePt t="38721" x="2806700" y="1612900"/>
          <p14:tracePt t="38731" x="2857500" y="1612900"/>
          <p14:tracePt t="38741" x="2927350" y="1612900"/>
          <p14:tracePt t="38750" x="2997200" y="1593850"/>
          <p14:tracePt t="38761" x="3041650" y="1593850"/>
          <p14:tracePt t="38771" x="3098800" y="1593850"/>
          <p14:tracePt t="38781" x="3168650" y="1581150"/>
          <p14:tracePt t="38791" x="3251200" y="1581150"/>
          <p14:tracePt t="38801" x="3321050" y="1581150"/>
          <p14:tracePt t="38811" x="3371850" y="1581150"/>
          <p14:tracePt t="38821" x="3429000" y="1581150"/>
          <p14:tracePt t="38831" x="3473450" y="1581150"/>
          <p14:tracePt t="38841" x="3498850" y="1581150"/>
          <p14:tracePt t="38851" x="3524250" y="1581150"/>
          <p14:tracePt t="38871" x="3543300" y="1581150"/>
          <p14:tracePt t="38890" x="3556000" y="1581150"/>
          <p14:tracePt t="38901" x="3556000" y="1568450"/>
          <p14:tracePt t="38911" x="3568700" y="1568450"/>
          <p14:tracePt t="38921" x="3581400" y="1568450"/>
          <p14:tracePt t="38931" x="3594100" y="1568450"/>
          <p14:tracePt t="38950" x="3613150" y="1568450"/>
          <p14:tracePt t="38961" x="3625850" y="1555750"/>
          <p14:tracePt t="38970" x="3651250" y="1555750"/>
          <p14:tracePt t="38981" x="3695700" y="1543050"/>
          <p14:tracePt t="38991" x="3733800" y="1524000"/>
          <p14:tracePt t="39001" x="3790950" y="1511300"/>
          <p14:tracePt t="39011" x="3816350" y="1511300"/>
          <p14:tracePt t="39021" x="3886200" y="1498600"/>
          <p14:tracePt t="39030" x="3968750" y="1485900"/>
          <p14:tracePt t="39041" x="4013200" y="1485900"/>
          <p14:tracePt t="39051" x="4038600" y="1485900"/>
          <p14:tracePt t="39061" x="4057650" y="1485900"/>
          <p14:tracePt t="39071" x="4095750" y="1473200"/>
          <p14:tracePt t="39081" x="4121150" y="1460500"/>
          <p14:tracePt t="39091" x="4140200" y="1460500"/>
          <p14:tracePt t="39101" x="4152900" y="1460500"/>
          <p14:tracePt t="39111" x="4152900" y="1441450"/>
          <p14:tracePt t="39121" x="4165600" y="1441450"/>
          <p14:tracePt t="39140" x="4178300" y="1428750"/>
          <p14:tracePt t="39151" x="4191000" y="1428750"/>
          <p14:tracePt t="39170" x="4210050" y="1428750"/>
          <p14:tracePt t="39181" x="4222750" y="1416050"/>
          <p14:tracePt t="39191" x="4235450" y="1416050"/>
          <p14:tracePt t="39220" x="4235450" y="1403350"/>
          <p14:tracePt t="39250" x="4235450" y="1390650"/>
          <p14:tracePt t="39270" x="4222750" y="1390650"/>
          <p14:tracePt t="39281" x="4222750" y="1371600"/>
          <p14:tracePt t="39320" x="4222750" y="1358900"/>
          <p14:tracePt t="39331" x="4222750" y="1346200"/>
          <p14:tracePt t="39350" x="4222750" y="1333500"/>
          <p14:tracePt t="39361" x="4222750" y="1320800"/>
          <p14:tracePt t="39371" x="4222750" y="1276350"/>
          <p14:tracePt t="39381" x="4222750" y="1238250"/>
          <p14:tracePt t="40397" x="4235450" y="1149350"/>
          <p14:tracePt t="40540" x="4222750" y="1168400"/>
          <p14:tracePt t="40790" x="4222750" y="1181100"/>
          <p14:tracePt t="40810" x="4222750" y="1193800"/>
          <p14:tracePt t="40821" x="4210050" y="1193800"/>
          <p14:tracePt t="40831" x="4210050" y="1206500"/>
          <p14:tracePt t="40860" x="4210050" y="1219200"/>
          <p14:tracePt t="40890" x="4210050" y="1238250"/>
          <p14:tracePt t="40901" x="4191000" y="1238250"/>
          <p14:tracePt t="40930" x="4191000" y="1250950"/>
          <p14:tracePt t="40950" x="4191000" y="1263650"/>
          <p14:tracePt t="41000" x="4191000" y="1276350"/>
          <p14:tracePt t="41040" x="4178300" y="1276350"/>
          <p14:tracePt t="41130" x="4178300" y="1289050"/>
          <p14:tracePt t="41180" x="4178300" y="1308100"/>
          <p14:tracePt t="41200" x="4178300" y="1320800"/>
          <p14:tracePt t="41230" x="4178300" y="1333500"/>
          <p14:tracePt t="41250" x="4178300" y="1346200"/>
          <p14:tracePt t="41280" x="4178300" y="1358900"/>
          <p14:tracePt t="41360" x="4178300" y="1371600"/>
          <p14:tracePt t="41380" x="4178300" y="1390650"/>
          <p14:tracePt t="41400" x="4178300" y="1403350"/>
          <p14:tracePt t="41411" x="4178300" y="1416050"/>
          <p14:tracePt t="41430" x="4178300" y="1428750"/>
          <p14:tracePt t="41450" x="4178300" y="1441450"/>
          <p14:tracePt t="42458" x="4413250" y="3149600"/>
          <p14:tracePt t="42475" x="4413250" y="3162300"/>
          <p14:tracePt t="42520" x="4413250" y="3181350"/>
          <p14:tracePt t="43538" x="4400550" y="3473450"/>
          <p14:tracePt t="43630" x="4387850" y="3473450"/>
          <p14:tracePt t="44340" x="4387850" y="3454400"/>
          <p14:tracePt t="46810" x="4387850" y="3473450"/>
          <p14:tracePt t="47200" x="4387850" y="3454400"/>
          <p14:tracePt t="47211" x="4400550" y="3441700"/>
          <p14:tracePt t="47221" x="4413250" y="3429000"/>
          <p14:tracePt t="47231" x="4432300" y="3416300"/>
          <p14:tracePt t="47241" x="4445000" y="3416300"/>
          <p14:tracePt t="47251" x="4445000" y="3403600"/>
          <p14:tracePt t="47261" x="4457700" y="3403600"/>
          <p14:tracePt t="47271" x="4457700" y="3384550"/>
          <p14:tracePt t="47290" x="4457700" y="3371850"/>
          <p14:tracePt t="47301" x="4470400" y="3359150"/>
          <p14:tracePt t="47311" x="4470400" y="3346450"/>
          <p14:tracePt t="47321" x="4470400" y="3333750"/>
          <p14:tracePt t="47331" x="4470400" y="3321050"/>
          <p14:tracePt t="47341" x="4470400" y="3302000"/>
          <p14:tracePt t="47351" x="4470400" y="3289300"/>
          <p14:tracePt t="47470" x="4457700" y="3289300"/>
          <p14:tracePt t="47660" x="4470400" y="3289300"/>
          <p14:tracePt t="47671" x="4483100" y="3289300"/>
          <p14:tracePt t="47681" x="4502150" y="3289300"/>
          <p14:tracePt t="47691" x="4552950" y="3276600"/>
          <p14:tracePt t="47701" x="4622800" y="3276600"/>
          <p14:tracePt t="47711" x="4724400" y="3276600"/>
          <p14:tracePt t="47721" x="4889500" y="3276600"/>
          <p14:tracePt t="47760" x="5594350" y="3289300"/>
          <p14:tracePt t="47771" x="6165850" y="3333750"/>
          <p14:tracePt t="47781" x="6388100" y="3359150"/>
          <p14:tracePt t="47990" x="6375400" y="3333750"/>
          <p14:tracePt t="48010" x="6400800" y="3333750"/>
          <p14:tracePt t="48021" x="6445250" y="3333750"/>
          <p14:tracePt t="48031" x="6483350" y="3333750"/>
          <p14:tracePt t="48041" x="6496050" y="3333750"/>
          <p14:tracePt t="48100" x="6515100" y="3333750"/>
          <p14:tracePt t="48120" x="6540500" y="3333750"/>
          <p14:tracePt t="48131" x="6584950" y="3333750"/>
          <p14:tracePt t="48141" x="6623050" y="3321050"/>
          <p14:tracePt t="48151" x="6635750" y="3321050"/>
          <p14:tracePt t="48161" x="6667500" y="3302000"/>
          <p14:tracePt t="48171" x="6680200" y="3302000"/>
          <p14:tracePt t="48200" x="6692900" y="3302000"/>
          <p14:tracePt t="48211" x="6705600" y="3289300"/>
          <p14:tracePt t="48221" x="6737350" y="3276600"/>
          <p14:tracePt t="48231" x="6762750" y="3263900"/>
          <p14:tracePt t="48241" x="6819900" y="3232150"/>
          <p14:tracePt t="49258" x="8731250" y="2540000"/>
          <p14:tracePt t="49261" x="8845550" y="2540000"/>
          <p14:tracePt t="49273" x="8915400" y="2540000"/>
          <p14:tracePt t="49282" x="8940800" y="2540000"/>
          <p14:tracePt t="49292" x="8953500" y="2540000"/>
          <p14:tracePt t="49310" x="8972550" y="2540000"/>
          <p14:tracePt t="49330" x="8972550" y="2527300"/>
          <p14:tracePt t="49350" x="8985250" y="2527300"/>
          <p14:tracePt t="49370" x="8997950" y="2527300"/>
          <p14:tracePt t="49381" x="9010650" y="2527300"/>
          <p14:tracePt t="49400" x="9023350" y="2527300"/>
          <p14:tracePt t="49470" x="9055100" y="2527300"/>
          <p14:tracePt t="49481" x="9080500" y="2527300"/>
          <p14:tracePt t="49491" x="9093200" y="2527300"/>
          <p14:tracePt t="49501" x="9112250" y="2527300"/>
          <p14:tracePt t="49511" x="9137650" y="2527300"/>
          <p14:tracePt t="49570" x="9150350" y="2527300"/>
          <p14:tracePt t="49581" x="9163050" y="2527300"/>
          <p14:tracePt t="49591" x="9194800" y="2527300"/>
          <p14:tracePt t="49601" x="9232900" y="2527300"/>
          <p14:tracePt t="49611" x="9302750" y="2540000"/>
          <p14:tracePt t="49621" x="9359900" y="2552700"/>
          <p14:tracePt t="49630" x="9429750" y="2552700"/>
          <p14:tracePt t="49640" x="9467850" y="2552700"/>
          <p14:tracePt t="49651" x="9525000" y="2552700"/>
          <p14:tracePt t="49661" x="9594850" y="2552700"/>
          <p14:tracePt t="49671" x="9639300" y="2552700"/>
          <p14:tracePt t="49681" x="9709150" y="2552700"/>
          <p14:tracePt t="49690" x="9791700" y="2552700"/>
          <p14:tracePt t="49700" x="9842500" y="2552700"/>
          <p14:tracePt t="49711" x="9931400" y="2552700"/>
          <p14:tracePt t="49721" x="10026650" y="2552700"/>
          <p14:tracePt t="49731" x="10096500" y="2552700"/>
          <p14:tracePt t="49740" x="10153650" y="2552700"/>
          <p14:tracePt t="49751" x="10204450" y="2552700"/>
          <p14:tracePt t="49761" x="10274300" y="2552700"/>
          <p14:tracePt t="49771" x="10356850" y="2565400"/>
          <p14:tracePt t="49781" x="10458450" y="2584450"/>
          <p14:tracePt t="49791" x="10528300" y="2584450"/>
          <p14:tracePt t="49801" x="10648950" y="2597150"/>
          <p14:tracePt t="49810" x="10750550" y="2597150"/>
          <p14:tracePt t="49821" x="10763250" y="2597150"/>
          <p14:tracePt t="49840" x="10871200" y="2597150"/>
          <p14:tracePt t="49851" x="10915650" y="2609850"/>
          <p14:tracePt t="49861" x="10941050" y="2609850"/>
          <p14:tracePt t="49880" x="10953750" y="2609850"/>
          <p14:tracePt t="49891" x="10972800" y="2609850"/>
          <p14:tracePt t="49901" x="10985500" y="2609850"/>
          <p14:tracePt t="49911" x="10998200" y="2609850"/>
          <p14:tracePt t="49921" x="11010900" y="2609850"/>
          <p14:tracePt t="49931" x="11023600" y="2609850"/>
          <p14:tracePt t="50450" x="11023600" y="2597150"/>
          <p14:tracePt t="50540" x="11023600" y="2584450"/>
          <p14:tracePt t="50551" x="11036300" y="2584450"/>
          <p14:tracePt t="50560" x="11036300" y="2565400"/>
          <p14:tracePt t="51577" x="11068050" y="2362200"/>
          <p14:tracePt t="51610" x="11055350" y="2362200"/>
          <p14:tracePt t="52920" x="11036300" y="2374900"/>
          <p14:tracePt t="52940" x="11010900" y="2387600"/>
          <p14:tracePt t="52951" x="10972800" y="2400300"/>
          <p14:tracePt t="52961" x="10941050" y="2413000"/>
          <p14:tracePt t="53978" x="7372350" y="3359150"/>
          <p14:tracePt t="53986" x="7359650" y="3359150"/>
          <p14:tracePt t="54008" x="7359650" y="3346450"/>
          <p14:tracePt t="54011" x="7372350" y="3333750"/>
          <p14:tracePt t="54050" x="7442200" y="3276600"/>
          <p14:tracePt t="54061" x="7486650" y="3232150"/>
          <p14:tracePt t="54071" x="7499350" y="3219450"/>
          <p14:tracePt t="54140" x="7537450" y="3206750"/>
          <p14:tracePt t="54151" x="7581900" y="3206750"/>
          <p14:tracePt t="54161" x="7639050" y="3194050"/>
          <p14:tracePt t="54171" x="7664450" y="3162300"/>
          <p14:tracePt t="54181" x="7689850" y="3149600"/>
          <p14:tracePt t="54191" x="7721600" y="3149600"/>
          <p14:tracePt t="54201" x="7759700" y="3124200"/>
          <p14:tracePt t="54211" x="7791450" y="3124200"/>
          <p14:tracePt t="54221" x="7816850" y="3111500"/>
          <p14:tracePt t="54231" x="7861300" y="3111500"/>
          <p14:tracePt t="54241" x="7899400" y="3111500"/>
          <p14:tracePt t="54251" x="7931150" y="3111500"/>
          <p14:tracePt t="54261" x="7956550" y="3111500"/>
          <p14:tracePt t="54310" x="7956550" y="3124200"/>
          <p14:tracePt t="54321" x="7956550" y="3149600"/>
          <p14:tracePt t="54331" x="7943850" y="3162300"/>
          <p14:tracePt t="54341" x="7956550" y="3194050"/>
          <p14:tracePt t="54351" x="8001000" y="3219450"/>
          <p14:tracePt t="54361" x="8051800" y="3251200"/>
          <p14:tracePt t="54371" x="8134350" y="3276600"/>
          <p14:tracePt t="54381" x="8191500" y="3289300"/>
          <p14:tracePt t="54391" x="8204200" y="3289300"/>
          <p14:tracePt t="54401" x="8204200" y="3302000"/>
          <p14:tracePt t="54411" x="8223250" y="3302000"/>
          <p14:tracePt t="54430" x="8204200" y="3302000"/>
          <p14:tracePt t="54441" x="8178800" y="3333750"/>
          <p14:tracePt t="54451" x="8134350" y="3371850"/>
          <p14:tracePt t="54461" x="8096250" y="3416300"/>
          <p14:tracePt t="54471" x="8051800" y="3454400"/>
          <p14:tracePt t="54480" x="8039100" y="3486150"/>
          <p14:tracePt t="54491" x="8026400" y="3511550"/>
          <p14:tracePt t="54501" x="8026400" y="3524250"/>
          <p14:tracePt t="54510" x="8013700" y="3536950"/>
          <p14:tracePt t="54521" x="8013700" y="3556000"/>
          <p14:tracePt t="54531" x="8001000" y="3568700"/>
          <p14:tracePt t="54541" x="7981950" y="3581400"/>
          <p14:tracePt t="54551" x="7956550" y="3594100"/>
          <p14:tracePt t="54561" x="7931150" y="3594100"/>
          <p14:tracePt t="54571" x="7874000" y="3606800"/>
          <p14:tracePt t="54590" x="7861300" y="3606800"/>
          <p14:tracePt t="54601" x="7848600" y="3594100"/>
          <p14:tracePt t="54611" x="7829550" y="3581400"/>
          <p14:tracePt t="54620" x="7816850" y="3568700"/>
          <p14:tracePt t="54631" x="7804150" y="3536950"/>
          <p14:tracePt t="54641" x="7791450" y="3524250"/>
          <p14:tracePt t="54650" x="7778750" y="3498850"/>
          <p14:tracePt t="54661" x="7759700" y="3486150"/>
          <p14:tracePt t="54671" x="7759700" y="3473450"/>
          <p14:tracePt t="54690" x="7759700" y="3454400"/>
          <p14:tracePt t="54701" x="7759700" y="3429000"/>
          <p14:tracePt t="54711" x="7759700" y="3384550"/>
          <p14:tracePt t="54721" x="7778750" y="3359150"/>
          <p14:tracePt t="54731" x="7791450" y="3321050"/>
          <p14:tracePt t="54741" x="7804150" y="3289300"/>
          <p14:tracePt t="54751" x="7816850" y="3251200"/>
          <p14:tracePt t="54761" x="7829550" y="3232150"/>
          <p14:tracePt t="54771" x="7861300" y="3206750"/>
          <p14:tracePt t="54781" x="7886700" y="3181350"/>
          <p14:tracePt t="54791" x="7912100" y="3149600"/>
          <p14:tracePt t="54801" x="7981950" y="3124200"/>
          <p14:tracePt t="54811" x="8051800" y="3079750"/>
          <p14:tracePt t="54821" x="8108950" y="3067050"/>
          <p14:tracePt t="54831" x="8134350" y="3054350"/>
          <p14:tracePt t="54841" x="8166100" y="3054350"/>
          <p14:tracePt t="54850" x="8178800" y="3054350"/>
          <p14:tracePt t="54861" x="8191500" y="3054350"/>
          <p14:tracePt t="54871" x="8204200" y="3054350"/>
          <p14:tracePt t="54881" x="8235950" y="3054350"/>
          <p14:tracePt t="54891" x="8248650" y="3054350"/>
          <p14:tracePt t="54900" x="8293100" y="3079750"/>
          <p14:tracePt t="54911" x="8343900" y="3098800"/>
          <p14:tracePt t="54921" x="8388350" y="3124200"/>
          <p14:tracePt t="54931" x="8413750" y="3136900"/>
          <p14:tracePt t="54941" x="8470900" y="3181350"/>
          <p14:tracePt t="54951" x="8515350" y="3206750"/>
          <p14:tracePt t="54961" x="8528050" y="3219450"/>
          <p14:tracePt t="54971" x="8540750" y="3232150"/>
          <p14:tracePt t="54981" x="8553450" y="3263900"/>
          <p14:tracePt t="54991" x="8553450" y="3289300"/>
          <p14:tracePt t="55001" x="8553450" y="3302000"/>
          <p14:tracePt t="56018" x="8356600" y="3416300"/>
          <p14:tracePt t="56070" x="8343900" y="3416300"/>
          <p14:tracePt t="56650" x="8331200" y="3416300"/>
          <p14:tracePt t="56670" x="8318500" y="3416300"/>
          <p14:tracePt t="56690" x="8305800" y="3416300"/>
          <p14:tracePt t="56720" x="8293100" y="3416300"/>
          <p14:tracePt t="56731" x="8274050" y="3416300"/>
          <p14:tracePt t="56741" x="8261350" y="3416300"/>
          <p14:tracePt t="56751" x="8235950" y="3416300"/>
          <p14:tracePt t="56761" x="8204200" y="3416300"/>
          <p14:tracePt t="56771" x="8166100" y="3416300"/>
          <p14:tracePt t="56781" x="8121650" y="3416300"/>
          <p14:tracePt t="56791" x="8083550" y="3416300"/>
          <p14:tracePt t="56801" x="8051800" y="3416300"/>
          <p14:tracePt t="56811" x="8013700" y="3416300"/>
          <p14:tracePt t="56821" x="7969250" y="3416300"/>
          <p14:tracePt t="56831" x="7943850" y="3416300"/>
          <p14:tracePt t="56841" x="7912100" y="3416300"/>
          <p14:tracePt t="56851" x="7886700" y="3416300"/>
          <p14:tracePt t="56861" x="7861300" y="3416300"/>
          <p14:tracePt t="56871" x="7816850" y="3416300"/>
          <p14:tracePt t="56881" x="7791450" y="3416300"/>
          <p14:tracePt t="56891" x="7747000" y="3416300"/>
          <p14:tracePt t="56901" x="7721600" y="3416300"/>
          <p14:tracePt t="56911" x="7651750" y="3429000"/>
          <p14:tracePt t="56921" x="7569200" y="3429000"/>
          <p14:tracePt t="56931" x="7429500" y="3441700"/>
          <p14:tracePt t="56941" x="7315200" y="3454400"/>
          <p14:tracePt t="56951" x="7112000" y="3473450"/>
          <p14:tracePt t="56961" x="6915150" y="3473450"/>
          <p14:tracePt t="56971" x="6635750" y="3486150"/>
          <p14:tracePt t="56980" x="6413500" y="3498850"/>
          <p14:tracePt t="56991" x="6165850" y="3511550"/>
          <p14:tracePt t="57001" x="6026150" y="3524250"/>
          <p14:tracePt t="57011" x="5765800" y="3568700"/>
          <p14:tracePt t="57021" x="5607050" y="3594100"/>
          <p14:tracePt t="57031" x="5416550" y="3638550"/>
          <p14:tracePt t="57041" x="5302250" y="3663950"/>
          <p14:tracePt t="58059" x="7747000" y="5607050"/>
          <p14:tracePt t="58130" x="7759700" y="5607050"/>
          <p14:tracePt t="58160" x="7778750" y="5607050"/>
          <p14:tracePt t="58190" x="7791450" y="5607050"/>
          <p14:tracePt t="58201" x="7804150" y="5607050"/>
          <p14:tracePt t="58211" x="7816850" y="5607050"/>
          <p14:tracePt t="58221" x="7899400" y="5607050"/>
          <p14:tracePt t="58231" x="7956550" y="5607050"/>
          <p14:tracePt t="58241" x="7981950" y="5607050"/>
          <p14:tracePt t="58251" x="8013700" y="5607050"/>
          <p14:tracePt t="58261" x="8026400" y="5607050"/>
          <p14:tracePt t="58270" x="8026400" y="5594350"/>
          <p14:tracePt t="58281" x="8039100" y="5594350"/>
          <p14:tracePt t="58310" x="8051800" y="5594350"/>
          <p14:tracePt t="58330" x="8083550" y="5594350"/>
          <p14:tracePt t="58341" x="8108950" y="5594350"/>
          <p14:tracePt t="58351" x="8134350" y="5594350"/>
          <p14:tracePt t="58361" x="8166100" y="5594350"/>
          <p14:tracePt t="58371" x="8204200" y="5607050"/>
          <p14:tracePt t="58381" x="8248650" y="5619750"/>
          <p14:tracePt t="58391" x="8305800" y="5638800"/>
          <p14:tracePt t="58400" x="8375650" y="5664200"/>
          <p14:tracePt t="58411" x="8483600" y="5721350"/>
          <p14:tracePt t="58421" x="8636000" y="5759450"/>
          <p14:tracePt t="58431" x="8832850" y="5816600"/>
          <p14:tracePt t="58441" x="8985250" y="5861050"/>
          <p14:tracePt t="58451" x="9194800" y="5911850"/>
          <p14:tracePt t="58460" x="9334500" y="5943600"/>
          <p14:tracePt t="58471" x="9385300" y="5969000"/>
          <p14:tracePt t="58481" x="9429750" y="5969000"/>
          <p14:tracePt t="58491" x="9442450" y="5981700"/>
          <p14:tracePt t="58500" x="9455150" y="5981700"/>
          <p14:tracePt t="58511" x="9467850" y="5981700"/>
          <p14:tracePt t="58550" x="9467850" y="5994400"/>
          <p14:tracePt t="58570" x="9486900" y="5994400"/>
          <p14:tracePt t="58710" x="9486900" y="5981700"/>
          <p14:tracePt t="58721" x="9467850" y="5981700"/>
          <p14:tracePt t="58740" x="9455150" y="5981700"/>
          <p14:tracePt t="58830" x="9442450" y="5981700"/>
          <p14:tracePt t="58920" x="9429750" y="5981700"/>
          <p14:tracePt t="58931" x="9417050" y="5981700"/>
          <p14:tracePt t="58941" x="9398000" y="5981700"/>
          <p14:tracePt t="58951" x="9347200" y="5969000"/>
          <p14:tracePt t="58961" x="9334500" y="5969000"/>
          <p14:tracePt t="58971" x="9290050" y="5969000"/>
          <p14:tracePt t="58981" x="9264650" y="5969000"/>
          <p14:tracePt t="58991" x="9232900" y="5969000"/>
          <p14:tracePt t="59001" x="9207500" y="5969000"/>
          <p14:tracePt t="59011" x="9194800" y="5969000"/>
          <p14:tracePt t="59021" x="9175750" y="5969000"/>
          <p14:tracePt t="59031" x="9150350" y="5969000"/>
          <p14:tracePt t="59041" x="9137650" y="5981700"/>
          <p14:tracePt t="59051" x="9067800" y="5994400"/>
          <p14:tracePt t="59061" x="8940800" y="6013450"/>
          <p14:tracePt t="59071" x="8775700" y="6038850"/>
          <p14:tracePt t="59081" x="8566150" y="6038850"/>
          <p14:tracePt t="60098" x="1778000" y="5638800"/>
          <p14:tracePt t="60128" x="1778000" y="5619750"/>
          <p14:tracePt t="60150" x="1765300" y="5619750"/>
          <p14:tracePt t="60190" x="1752600" y="5619750"/>
          <p14:tracePt t="60210" x="1752600" y="5607050"/>
          <p14:tracePt t="60240" x="1733550" y="5594350"/>
          <p14:tracePt t="60251" x="1720850" y="5594350"/>
          <p14:tracePt t="60261" x="1708150" y="5581650"/>
          <p14:tracePt t="60271" x="1695450" y="5568950"/>
          <p14:tracePt t="60281" x="1682750" y="5537200"/>
          <p14:tracePt t="60291" x="1682750" y="5499100"/>
          <p14:tracePt t="60301" x="1663700" y="5454650"/>
          <p14:tracePt t="60320" x="1638300" y="5372100"/>
          <p14:tracePt t="60331" x="1612900" y="5245100"/>
          <p14:tracePt t="60341" x="1511300" y="4749800"/>
          <p14:tracePt t="60351" x="1473200" y="4483100"/>
          <p14:tracePt t="60361" x="1403350" y="4070350"/>
          <p14:tracePt t="60371" x="1333500" y="3651250"/>
          <p14:tracePt t="60381" x="1276350" y="3359150"/>
          <p14:tracePt t="60391" x="1238250" y="3136900"/>
          <p14:tracePt t="60400" x="1206500" y="2997200"/>
          <p14:tracePt t="60411" x="1206500" y="2927350"/>
          <p14:tracePt t="60421" x="1206500" y="2819400"/>
          <p14:tracePt t="60431" x="1193800" y="2724150"/>
          <p14:tracePt t="60441" x="1193800" y="2667000"/>
          <p14:tracePt t="60451" x="1193800" y="2654300"/>
          <p14:tracePt t="60461" x="1193800" y="2622550"/>
          <p14:tracePt t="60471" x="1193800" y="2597150"/>
          <p14:tracePt t="60481" x="1193800" y="2584450"/>
          <p14:tracePt t="60491" x="1193800" y="2565400"/>
          <p14:tracePt t="60501" x="1193800" y="2552700"/>
          <p14:tracePt t="60511" x="1193800" y="2540000"/>
          <p14:tracePt t="60540" x="1193800" y="2527300"/>
          <p14:tracePt t="60610" x="1193800" y="2514600"/>
          <p14:tracePt t="60630" x="1193800" y="2501900"/>
          <p14:tracePt t="60641" x="1193800" y="2482850"/>
          <p14:tracePt t="60651" x="1193800" y="2457450"/>
          <p14:tracePt t="60660" x="1193800" y="2432050"/>
          <p14:tracePt t="60671" x="1193800" y="2374900"/>
          <p14:tracePt t="60681" x="1193800" y="2305050"/>
          <p14:tracePt t="60691" x="1206500" y="2178050"/>
          <p14:tracePt t="60701" x="1206500" y="2095500"/>
          <p14:tracePt t="60711" x="1238250" y="1930400"/>
          <p14:tracePt t="60721" x="1250950" y="1720850"/>
          <p14:tracePt t="60731" x="1276350" y="1511300"/>
          <p14:tracePt t="60741" x="1289050" y="1308100"/>
          <p14:tracePt t="60751" x="1308100" y="1193800"/>
          <p14:tracePt t="60760" x="1333500" y="1041400"/>
          <p14:tracePt t="60770" x="1346200" y="984250"/>
          <p14:tracePt t="60781" x="1358900" y="958850"/>
          <p14:tracePt t="60791" x="1358900" y="927100"/>
          <p14:tracePt t="60800" x="1371600" y="927100"/>
          <p14:tracePt t="60820" x="1390650" y="914400"/>
          <p14:tracePt t="60870" x="1390650" y="927100"/>
          <p14:tracePt t="60930" x="1390650" y="946150"/>
          <p14:tracePt t="60941" x="1403350" y="946150"/>
          <p14:tracePt t="60980" x="1416050" y="946150"/>
          <p14:tracePt t="61000" x="1428750" y="946150"/>
          <p14:tracePt t="61011" x="1441450" y="946150"/>
          <p14:tracePt t="61021" x="1473200" y="958850"/>
          <p14:tracePt t="61031" x="1498600" y="958850"/>
          <p14:tracePt t="61041" x="1568450" y="958850"/>
          <p14:tracePt t="61051" x="1593850" y="958850"/>
          <p14:tracePt t="61061" x="1651000" y="958850"/>
          <p14:tracePt t="61071" x="1708150" y="958850"/>
          <p14:tracePt t="61081" x="1765300" y="946150"/>
          <p14:tracePt t="61091" x="1803400" y="927100"/>
          <p14:tracePt t="61101" x="1835150" y="914400"/>
          <p14:tracePt t="61111" x="1860550" y="914400"/>
          <p14:tracePt t="61121" x="1885950" y="901700"/>
          <p14:tracePt t="62139" x="2806700" y="1168400"/>
          <p14:tracePt t="62143" x="2794000" y="1193800"/>
          <p14:tracePt t="62153" x="2794000" y="1219200"/>
          <p14:tracePt t="62161" x="2774950" y="1219200"/>
          <p14:tracePt t="62171" x="2774950" y="1238250"/>
          <p14:tracePt t="62210" x="2774950" y="1250950"/>
          <p14:tracePt t="62250" x="2774950" y="1263650"/>
          <p14:tracePt t="62270" x="2762250" y="1276350"/>
          <p14:tracePt t="62290" x="2762250" y="1289050"/>
          <p14:tracePt t="62310" x="2762250" y="1308100"/>
          <p14:tracePt t="62321" x="2762250" y="1320800"/>
          <p14:tracePt t="62331" x="2774950" y="1320800"/>
          <p14:tracePt t="62340" x="2774950" y="1346200"/>
          <p14:tracePt t="62351" x="2774950" y="1358900"/>
          <p14:tracePt t="62361" x="2774950" y="1371600"/>
          <p14:tracePt t="62371" x="2774950" y="1403350"/>
          <p14:tracePt t="62380" x="2774950" y="1441450"/>
          <p14:tracePt t="62390" x="2774950" y="1485900"/>
          <p14:tracePt t="62401" x="2774950" y="1524000"/>
          <p14:tracePt t="62420" x="2774950" y="1555750"/>
          <p14:tracePt t="62431" x="2774950" y="1568450"/>
          <p14:tracePt t="62441" x="2774950" y="1581150"/>
          <p14:tracePt t="62451" x="2774950" y="1593850"/>
          <p14:tracePt t="62461" x="2774950" y="1612900"/>
          <p14:tracePt t="62480" x="2774950" y="1625600"/>
          <p14:tracePt t="62491" x="2774950" y="1638300"/>
          <p14:tracePt t="62501" x="2774950" y="1651000"/>
          <p14:tracePt t="62511" x="2774950" y="1663700"/>
          <p14:tracePt t="62521" x="2762250" y="1682750"/>
          <p14:tracePt t="62531" x="2762250" y="1695450"/>
          <p14:tracePt t="62541" x="2762250" y="1708150"/>
          <p14:tracePt t="62560" x="2762250" y="1720850"/>
          <p14:tracePt t="62571" x="2762250" y="1733550"/>
          <p14:tracePt t="62590" x="2762250" y="1765300"/>
          <p14:tracePt t="62601" x="2762250" y="1778000"/>
          <p14:tracePt t="62611" x="2762250" y="1790700"/>
          <p14:tracePt t="62621" x="2762250" y="1835150"/>
          <p14:tracePt t="62630" x="2749550" y="1873250"/>
          <p14:tracePt t="62641" x="2749550" y="1955800"/>
          <p14:tracePt t="62651" x="2749550" y="2038350"/>
          <p14:tracePt t="62661" x="2736850" y="2120900"/>
          <p14:tracePt t="62671" x="2724150" y="2330450"/>
          <p14:tracePt t="62681" x="2724150" y="2527300"/>
          <p14:tracePt t="62691" x="2705100" y="2787650"/>
          <p14:tracePt t="62701" x="2692400" y="3028950"/>
          <p14:tracePt t="62711" x="2692400" y="3263900"/>
          <p14:tracePt t="62721" x="2679700" y="3568700"/>
          <p14:tracePt t="62731" x="2679700" y="3746500"/>
          <p14:tracePt t="62741" x="2679700" y="3886200"/>
          <p14:tracePt t="62750" x="2679700" y="3981450"/>
          <p14:tracePt t="62761" x="2679700" y="4038600"/>
          <p14:tracePt t="62771" x="2679700" y="4108450"/>
          <p14:tracePt t="62781" x="2705100" y="4165600"/>
          <p14:tracePt t="62791" x="2724150" y="4222750"/>
          <p14:tracePt t="62801" x="2749550" y="4248150"/>
          <p14:tracePt t="62811" x="2762250" y="4273550"/>
          <p14:tracePt t="62821" x="2794000" y="4292600"/>
          <p14:tracePt t="62831" x="2806700" y="4305300"/>
          <p14:tracePt t="62841" x="2819400" y="4318000"/>
          <p14:tracePt t="62851" x="2819400" y="4330700"/>
          <p14:tracePt t="62861" x="2832100" y="4330700"/>
          <p14:tracePt t="62890" x="2832100" y="4343400"/>
          <p14:tracePt t="63020" x="2832100" y="4356100"/>
          <p14:tracePt t="63130" x="2832100" y="4375150"/>
          <p14:tracePt t="63141" x="2844800" y="4375150"/>
          <p14:tracePt t="63151" x="2857500" y="4387850"/>
          <p14:tracePt t="63161" x="2876550" y="4400550"/>
          <p14:tracePt t="64178" x="8915400" y="5162550"/>
          <p14:tracePt t="64188" x="8985250" y="5149850"/>
          <p14:tracePt t="64195" x="9093200" y="5137150"/>
          <p14:tracePt t="64208" x="9194800" y="5111750"/>
          <p14:tracePt t="64211" x="9290050" y="5092700"/>
          <p14:tracePt t="64221" x="9359900" y="5092700"/>
          <p14:tracePt t="64231" x="9467850" y="5080000"/>
          <p14:tracePt t="64241" x="9639300" y="5080000"/>
          <p14:tracePt t="64252" x="9721850" y="5080000"/>
          <p14:tracePt t="64261" x="9804400" y="5080000"/>
          <p14:tracePt t="64271" x="9886950" y="5080000"/>
          <p14:tracePt t="64281" x="9969500" y="5092700"/>
          <p14:tracePt t="64291" x="10083800" y="5092700"/>
          <p14:tracePt t="64301" x="10179050" y="5092700"/>
          <p14:tracePt t="64311" x="10261600" y="5092700"/>
          <p14:tracePt t="64321" x="10306050" y="5080000"/>
          <p14:tracePt t="64331" x="10318750" y="5080000"/>
          <p14:tracePt t="64341" x="10331450" y="5080000"/>
          <p14:tracePt t="64390" x="10356850" y="5080000"/>
          <p14:tracePt t="64401" x="10388600" y="5080000"/>
          <p14:tracePt t="64411" x="10426700" y="5067300"/>
          <p14:tracePt t="64421" x="10439400" y="5067300"/>
          <p14:tracePt t="64431" x="10458450" y="5067300"/>
          <p14:tracePt t="64441" x="10471150" y="5067300"/>
          <p14:tracePt t="64460" x="10458450" y="5067300"/>
          <p14:tracePt t="64471" x="10426700" y="5067300"/>
          <p14:tracePt t="64480" x="10344150" y="5067300"/>
          <p14:tracePt t="64491" x="10248900" y="5080000"/>
          <p14:tracePt t="64501" x="10217150" y="5092700"/>
          <p14:tracePt t="64520" x="10109200" y="5124450"/>
          <p14:tracePt t="64531" x="10064750" y="5124450"/>
          <p14:tracePt t="64600" x="10052050" y="5124450"/>
          <p14:tracePt t="64611" x="10039350" y="5137150"/>
          <p14:tracePt t="64621" x="10013950" y="5137150"/>
          <p14:tracePt t="64631" x="9969500" y="5162550"/>
          <p14:tracePt t="64641" x="9931400" y="5175250"/>
          <p14:tracePt t="64651" x="9886950" y="5194300"/>
          <p14:tracePt t="64661" x="9874250" y="5207000"/>
          <p14:tracePt t="64671" x="9842500" y="5219700"/>
          <p14:tracePt t="64681" x="9829800" y="5219700"/>
          <p14:tracePt t="64691" x="9804400" y="5232400"/>
          <p14:tracePt t="64701" x="9791700" y="5232400"/>
          <p14:tracePt t="64711" x="9772650" y="5232400"/>
          <p14:tracePt t="64790" x="9791700" y="5232400"/>
          <p14:tracePt t="64801" x="9804400" y="5232400"/>
          <p14:tracePt t="64811" x="9817100" y="5232400"/>
          <p14:tracePt t="64821" x="9829800" y="5232400"/>
          <p14:tracePt t="64830" x="9861550" y="5232400"/>
          <p14:tracePt t="64841" x="9899650" y="5245100"/>
          <p14:tracePt t="64851" x="9931400" y="5245100"/>
          <p14:tracePt t="64861" x="9956800" y="5245100"/>
          <p14:tracePt t="64871" x="10013950" y="5245100"/>
          <p14:tracePt t="64881" x="10083800" y="5245100"/>
          <p14:tracePt t="64891" x="10153650" y="5264150"/>
          <p14:tracePt t="64901" x="10236200" y="5264150"/>
          <p14:tracePt t="64911" x="10274300" y="5264150"/>
          <p14:tracePt t="64921" x="10375900" y="5264150"/>
          <p14:tracePt t="64931" x="10458450" y="5264150"/>
          <p14:tracePt t="64941" x="10528300" y="5264150"/>
          <p14:tracePt t="64951" x="10566400" y="5264150"/>
          <p14:tracePt t="64961" x="10610850" y="5264150"/>
          <p14:tracePt t="64971" x="10623550" y="5264150"/>
          <p14:tracePt t="64981" x="10636250" y="5264150"/>
          <p14:tracePt t="64990" x="10648950" y="5264150"/>
          <p14:tracePt t="65010" x="10661650" y="5264150"/>
          <p14:tracePt t="65030" x="10680700" y="5264150"/>
          <p14:tracePt t="65050" x="10693400" y="5264150"/>
          <p14:tracePt t="65090" x="10706100" y="5264150"/>
          <p14:tracePt t="65270" x="10718800" y="5264150"/>
          <p14:tracePt t="66000" x="10731500" y="5264150"/>
          <p14:tracePt t="66060" x="10750550" y="5264150"/>
          <p14:tracePt t="66090" x="10763250" y="5264150"/>
          <p14:tracePt t="67493" x="266700" y="4083050"/>
          <p14:tracePt t="67503" x="469900" y="4083050"/>
          <p14:tracePt t="67514" x="584200" y="4083050"/>
          <p14:tracePt t="67522" x="596900" y="4083050"/>
          <p14:tracePt t="67531" x="641350" y="4083050"/>
          <p14:tracePt t="67541" x="666750" y="4083050"/>
          <p14:tracePt t="67580" x="679450" y="4083050"/>
          <p14:tracePt t="67591" x="692150" y="4083050"/>
          <p14:tracePt t="67601" x="711200" y="4083050"/>
          <p14:tracePt t="67630" x="723900" y="4083050"/>
          <p14:tracePt t="67641" x="736600" y="4083050"/>
          <p14:tracePt t="67660" x="749300" y="4083050"/>
          <p14:tracePt t="67671" x="762000" y="4083050"/>
          <p14:tracePt t="67681" x="793750" y="4095750"/>
          <p14:tracePt t="67691" x="806450" y="4095750"/>
          <p14:tracePt t="67701" x="819150" y="4095750"/>
          <p14:tracePt t="67780" x="831850" y="4095750"/>
          <p14:tracePt t="67791" x="889000" y="4095750"/>
          <p14:tracePt t="67801" x="958850" y="4095750"/>
          <p14:tracePt t="67811" x="1016000" y="4108450"/>
          <p14:tracePt t="67821" x="1111250" y="4108450"/>
          <p14:tracePt t="67831" x="1193800" y="4121150"/>
          <p14:tracePt t="67841" x="1308100" y="4133850"/>
          <p14:tracePt t="67851" x="1416050" y="4152900"/>
          <p14:tracePt t="67861" x="1555750" y="4178300"/>
          <p14:tracePt t="67871" x="1752600" y="4235450"/>
          <p14:tracePt t="67881" x="1943100" y="4273550"/>
          <p14:tracePt t="67891" x="2095500" y="4305300"/>
          <p14:tracePt t="67901" x="2247900" y="4330700"/>
          <p14:tracePt t="67911" x="2292350" y="4343400"/>
          <p14:tracePt t="67921" x="2330450" y="4356100"/>
          <p14:tracePt t="67931" x="2362200" y="4356100"/>
          <p14:tracePt t="67970" x="2362200" y="4375150"/>
          <p14:tracePt t="67990" x="2349500" y="4375150"/>
          <p14:tracePt t="68020" x="2362200" y="4387850"/>
          <p14:tracePt t="68031" x="2374900" y="4387850"/>
          <p14:tracePt t="68041" x="2400300" y="4387850"/>
          <p14:tracePt t="68051" x="2419350" y="4387850"/>
          <p14:tracePt t="68061" x="2432050" y="4387850"/>
          <p14:tracePt t="68071" x="2457450" y="4387850"/>
          <p14:tracePt t="68080" x="2470150" y="4387850"/>
          <p14:tracePt t="68091" x="2482850" y="4400550"/>
          <p14:tracePt t="68101" x="2527300" y="4400550"/>
          <p14:tracePt t="68111" x="2571750" y="4413250"/>
          <p14:tracePt t="68121" x="2635250" y="4425950"/>
          <p14:tracePt t="68131" x="2705100" y="4445000"/>
          <p14:tracePt t="69148" x="2387600" y="3733800"/>
          <p14:tracePt t="69157" x="2432050" y="3733800"/>
          <p14:tracePt t="69165" x="2470150" y="3746500"/>
          <p14:tracePt t="69179" x="2501900" y="3759200"/>
          <p14:tracePt t="69181" x="2514600" y="3759200"/>
          <p14:tracePt t="69191" x="2540000" y="3778250"/>
          <p14:tracePt t="69201" x="2571750" y="3803650"/>
          <p14:tracePt t="69211" x="2609850" y="3816350"/>
          <p14:tracePt t="69221" x="2667000" y="3829050"/>
          <p14:tracePt t="69231" x="2679700" y="3848100"/>
          <p14:tracePt t="69241" x="2736850" y="3860800"/>
          <p14:tracePt t="69251" x="2762250" y="3886200"/>
          <p14:tracePt t="69261" x="2774950" y="3898900"/>
          <p14:tracePt t="69281" x="2794000" y="3917950"/>
          <p14:tracePt t="69290" x="2806700" y="3943350"/>
          <p14:tracePt t="69300" x="2819400" y="3981450"/>
          <p14:tracePt t="69311" x="2844800" y="4013200"/>
          <p14:tracePt t="69321" x="2857500" y="4038600"/>
          <p14:tracePt t="69340" x="2876550" y="4051300"/>
          <p14:tracePt t="69351" x="2876550" y="4070350"/>
          <p14:tracePt t="69370" x="2876550" y="4083050"/>
          <p14:tracePt t="69381" x="2857500" y="4095750"/>
          <p14:tracePt t="69391" x="2832100" y="4133850"/>
          <p14:tracePt t="69401" x="2819400" y="4191000"/>
          <p14:tracePt t="69411" x="2794000" y="4260850"/>
          <p14:tracePt t="69421" x="2794000" y="4292600"/>
          <p14:tracePt t="69431" x="2819400" y="4343400"/>
          <p14:tracePt t="69441" x="2857500" y="4400550"/>
          <p14:tracePt t="69451" x="2889250" y="4425950"/>
          <p14:tracePt t="69461" x="2901950" y="4457700"/>
          <p14:tracePt t="69471" x="2901950" y="4483100"/>
          <p14:tracePt t="69481" x="2901950" y="4495800"/>
          <p14:tracePt t="69491" x="2901950" y="4527550"/>
          <p14:tracePt t="69501" x="2876550" y="4610100"/>
          <p14:tracePt t="69511" x="2832100" y="4737100"/>
          <p14:tracePt t="69521" x="2794000" y="4819650"/>
          <p14:tracePt t="69531" x="2762250" y="4953000"/>
          <p14:tracePt t="69541" x="2762250" y="5041900"/>
          <p14:tracePt t="69551" x="2794000" y="5124450"/>
          <p14:tracePt t="69561" x="2832100" y="5194300"/>
          <p14:tracePt t="69571" x="2844800" y="5232400"/>
          <p14:tracePt t="69581" x="2844800" y="5245100"/>
          <p14:tracePt t="69591" x="2844800" y="5289550"/>
          <p14:tracePt t="69601" x="2844800" y="5346700"/>
          <p14:tracePt t="69611" x="2832100" y="5429250"/>
          <p14:tracePt t="69621" x="2819400" y="5467350"/>
          <p14:tracePt t="69631" x="2774950" y="5524500"/>
          <p14:tracePt t="69641" x="2736850" y="5594350"/>
          <p14:tracePt t="69651" x="2692400" y="5664200"/>
          <p14:tracePt t="69660" x="2654300" y="5721350"/>
          <p14:tracePt t="69671" x="2622550" y="5746750"/>
          <p14:tracePt t="69681" x="2584450" y="5772150"/>
          <p14:tracePt t="69691" x="2540000" y="5816600"/>
          <p14:tracePt t="69701" x="2482850" y="5829300"/>
          <p14:tracePt t="69711" x="2432050" y="5861050"/>
          <p14:tracePt t="69721" x="2387600" y="5886450"/>
          <p14:tracePt t="69731" x="2330450" y="5911850"/>
          <p14:tracePt t="69741" x="2305050" y="5930900"/>
          <p14:tracePt t="69760" x="2247900" y="5969000"/>
          <p14:tracePt t="69771" x="2197100" y="5994400"/>
          <p14:tracePt t="69781" x="2165350" y="6013450"/>
          <p14:tracePt t="69791" x="2127250" y="6026150"/>
          <p14:tracePt t="69801" x="2082800" y="6026150"/>
          <p14:tracePt t="69811" x="2025650" y="6026150"/>
          <p14:tracePt t="69821" x="1943100" y="6026150"/>
          <p14:tracePt t="69831" x="1847850" y="6026150"/>
          <p14:tracePt t="69841" x="1765300" y="6026150"/>
          <p14:tracePt t="69851" x="1708150" y="6026150"/>
          <p14:tracePt t="69861" x="1663700" y="6026150"/>
          <p14:tracePt t="69871" x="1651000" y="6026150"/>
          <p14:tracePt t="69881" x="1625600" y="6026150"/>
          <p14:tracePt t="69891" x="1612900" y="6026150"/>
          <p14:tracePt t="69901" x="1593850" y="6013450"/>
          <p14:tracePt t="69911" x="1581150" y="6013450"/>
          <p14:tracePt t="69921" x="1543050" y="5994400"/>
          <p14:tracePt t="69931" x="1460500" y="5969000"/>
          <p14:tracePt t="69941" x="1346200" y="5930900"/>
          <p14:tracePt t="69951" x="1250950" y="5899150"/>
          <p14:tracePt t="69961" x="1193800" y="5899150"/>
          <p14:tracePt t="69971" x="1111250" y="5873750"/>
          <p14:tracePt t="69981" x="1054100" y="5861050"/>
          <p14:tracePt t="69991" x="1016000" y="5842000"/>
          <p14:tracePt t="70001" x="996950" y="5842000"/>
          <p14:tracePt t="70011" x="971550" y="5829300"/>
          <p14:tracePt t="70020" x="958850" y="5829300"/>
          <p14:tracePt t="70031" x="933450" y="5816600"/>
          <p14:tracePt t="70041" x="914400" y="5803900"/>
          <p14:tracePt t="70051" x="876300" y="5803900"/>
          <p14:tracePt t="70061" x="844550" y="5791200"/>
          <p14:tracePt t="70071" x="819150" y="5772150"/>
          <p14:tracePt t="70081" x="762000" y="5759450"/>
          <p14:tracePt t="70091" x="749300" y="5746750"/>
          <p14:tracePt t="70101" x="723900" y="5734050"/>
          <p14:tracePt t="70111" x="711200" y="5721350"/>
          <p14:tracePt t="70120" x="692150" y="5721350"/>
          <p14:tracePt t="70131" x="679450" y="5708650"/>
          <p14:tracePt t="70141" x="666750" y="5689600"/>
          <p14:tracePt t="70170" x="654050" y="5689600"/>
          <p14:tracePt t="70190" x="641350" y="5676900"/>
          <p14:tracePt t="70210" x="641350" y="5664200"/>
          <p14:tracePt t="71228" x="3098800" y="4203700"/>
          <p14:tracePt t="71290" x="3079750" y="4203700"/>
          <p14:tracePt t="71330" x="3067050" y="4222750"/>
          <p14:tracePt t="71341" x="3054350" y="4222750"/>
          <p14:tracePt t="71351" x="3054350" y="4235450"/>
          <p14:tracePt t="71370" x="3054350" y="4248150"/>
          <p14:tracePt t="71540" x="3041650" y="4248150"/>
          <p14:tracePt t="71560" x="3028950" y="4248150"/>
          <p14:tracePt t="71571" x="2997200" y="4248150"/>
          <p14:tracePt t="71590" x="2984500" y="4248150"/>
          <p14:tracePt t="71601" x="2971800" y="4260850"/>
          <p14:tracePt t="71611" x="2959100" y="4260850"/>
          <p14:tracePt t="71621" x="2946400" y="4292600"/>
          <p14:tracePt t="71630" x="2914650" y="4318000"/>
          <p14:tracePt t="71641" x="2889250" y="4387850"/>
          <p14:tracePt t="71651" x="2857500" y="4457700"/>
          <p14:tracePt t="71661" x="2857500" y="4514850"/>
          <p14:tracePt t="71671" x="2844800" y="4552950"/>
          <p14:tracePt t="71681" x="2844800" y="4610100"/>
          <p14:tracePt t="71690" x="2844800" y="4635500"/>
          <p14:tracePt t="71701" x="2844800" y="4648200"/>
          <p14:tracePt t="71710" x="2844800" y="4667250"/>
          <p14:tracePt t="71720" x="2832100" y="4667250"/>
          <p14:tracePt t="71740" x="2819400" y="4679950"/>
          <p14:tracePt t="71751" x="2806700" y="4705350"/>
          <p14:tracePt t="71761" x="2794000" y="4718050"/>
          <p14:tracePt t="71771" x="2774950" y="4718050"/>
          <p14:tracePt t="71781" x="2749550" y="4749800"/>
          <p14:tracePt t="71791" x="2724150" y="4762500"/>
          <p14:tracePt t="71801" x="2705100" y="4787900"/>
          <p14:tracePt t="71811" x="2679700" y="4800600"/>
          <p14:tracePt t="71821" x="2667000" y="4832350"/>
          <p14:tracePt t="71830" x="2635250" y="4857750"/>
          <p14:tracePt t="71841" x="2609850" y="4870450"/>
          <p14:tracePt t="71880" x="2552700" y="4953000"/>
          <p14:tracePt t="71891" x="2540000" y="5010150"/>
          <p14:tracePt t="71901" x="2540000" y="5054600"/>
          <p14:tracePt t="71911" x="2514600" y="5137150"/>
          <p14:tracePt t="71921" x="2482850" y="5175250"/>
          <p14:tracePt t="71930" x="2444750" y="5232400"/>
          <p14:tracePt t="71941" x="2400300" y="5289550"/>
          <p14:tracePt t="71951" x="2349500" y="5346700"/>
          <p14:tracePt t="71961" x="2317750" y="5384800"/>
          <p14:tracePt t="71970" x="2292350" y="5416550"/>
          <p14:tracePt t="71981" x="2260600" y="5441950"/>
          <p14:tracePt t="71991" x="2235200" y="5486400"/>
          <p14:tracePt t="72001" x="2222500" y="5511800"/>
          <p14:tracePt t="72012" x="2209800" y="5524500"/>
          <p14:tracePt t="72021" x="2209800" y="5537200"/>
          <p14:tracePt t="72040" x="2197100" y="5537200"/>
          <p14:tracePt t="72120" x="2178050" y="5537200"/>
          <p14:tracePt t="72140" x="2165350" y="5537200"/>
          <p14:tracePt t="72160" x="2165350" y="5549900"/>
          <p14:tracePt t="72180" x="2152650" y="5549900"/>
          <p14:tracePt t="72200" x="2139950" y="5549900"/>
          <p14:tracePt t="72211" x="2127250" y="5549900"/>
          <p14:tracePt t="72221" x="2108200" y="5549900"/>
          <p14:tracePt t="72240" x="2095500" y="5568950"/>
          <p14:tracePt t="72251" x="2082800" y="5568950"/>
          <p14:tracePt t="72261" x="2070100" y="5568950"/>
          <p14:tracePt t="73279" x="1238250" y="5619750"/>
          <p14:tracePt t="73500" x="1250950" y="5619750"/>
          <p14:tracePt t="73511" x="1276350" y="5619750"/>
          <p14:tracePt t="73521" x="1320800" y="5619750"/>
          <p14:tracePt t="73531" x="1346200" y="5619750"/>
          <p14:tracePt t="73541" x="1371600" y="5619750"/>
          <p14:tracePt t="73580" x="1358900" y="5619750"/>
          <p14:tracePt t="73600" x="1346200" y="5619750"/>
          <p14:tracePt t="73630" x="1358900" y="5638800"/>
          <p14:tracePt t="73830" x="1358900" y="5651500"/>
          <p14:tracePt t="73990" x="1346200" y="5651500"/>
          <p14:tracePt t="74020" x="1333500" y="5651500"/>
          <p14:tracePt t="74031" x="1333500" y="5664200"/>
          <p14:tracePt t="74050" x="1320800" y="5664200"/>
          <p14:tracePt t="74220" x="1308100" y="5664200"/>
          <p14:tracePt t="74320" x="1289050" y="5664200"/>
          <p14:tracePt t="74400" x="1276350" y="5664200"/>
          <p14:tracePt t="74420" x="1263650" y="5664200"/>
          <p14:tracePt t="74431" x="1250950" y="5664200"/>
          <p14:tracePt t="75448" x="1054100" y="5568950"/>
          <p14:tracePt t="75479" x="1054100" y="5549900"/>
          <p14:tracePt t="75491" x="1054100" y="5537200"/>
          <p14:tracePt t="75501" x="1054100" y="5524500"/>
          <p14:tracePt t="75511" x="1054100" y="5499100"/>
          <p14:tracePt t="75530" x="1054100" y="5486400"/>
          <p14:tracePt t="75541" x="1054100" y="5467350"/>
          <p14:tracePt t="75560" x="1054100" y="5454650"/>
          <p14:tracePt t="75571" x="1054100" y="5441950"/>
          <p14:tracePt t="75581" x="1054100" y="5429250"/>
          <p14:tracePt t="75591" x="1066800" y="5416550"/>
          <p14:tracePt t="75601" x="1066800" y="5384800"/>
          <p14:tracePt t="75610" x="1085850" y="5359400"/>
          <p14:tracePt t="75621" x="1085850" y="5346700"/>
          <p14:tracePt t="75630" x="1085850" y="5334000"/>
          <p14:tracePt t="75641" x="1066800" y="5314950"/>
          <p14:tracePt t="75690" x="1066800" y="5302250"/>
          <p14:tracePt t="75701" x="1085850" y="5289550"/>
          <p14:tracePt t="75711" x="1085850" y="5276850"/>
          <p14:tracePt t="75721" x="1085850" y="5245100"/>
          <p14:tracePt t="75731" x="1085850" y="5232400"/>
          <p14:tracePt t="75741" x="1085850" y="5207000"/>
          <p14:tracePt t="75751" x="1085850" y="5175250"/>
          <p14:tracePt t="75761" x="1085850" y="5162550"/>
          <p14:tracePt t="75790" x="1085850" y="5149850"/>
          <p14:tracePt t="75810" x="1085850" y="5137150"/>
          <p14:tracePt t="75821" x="1085850" y="5111750"/>
          <p14:tracePt t="75831" x="1085850" y="5092700"/>
          <p14:tracePt t="75841" x="1085850" y="5054600"/>
          <p14:tracePt t="75851" x="1085850" y="5022850"/>
          <p14:tracePt t="75861" x="1066800" y="4997450"/>
          <p14:tracePt t="75871" x="1066800" y="4972050"/>
          <p14:tracePt t="75890" x="1066800" y="4940300"/>
          <p14:tracePt t="75901" x="1066800" y="4927600"/>
          <p14:tracePt t="75911" x="1066800" y="4914900"/>
          <p14:tracePt t="75921" x="1066800" y="4902200"/>
          <p14:tracePt t="75931" x="1085850" y="4889500"/>
          <p14:tracePt t="75950" x="1085850" y="4870450"/>
          <p14:tracePt t="75961" x="1085850" y="4857750"/>
          <p14:tracePt t="75980" x="1085850" y="4845050"/>
          <p14:tracePt t="75991" x="1098550" y="4832350"/>
          <p14:tracePt t="76001" x="1098550" y="4819650"/>
          <p14:tracePt t="76011" x="1098550" y="4800600"/>
          <p14:tracePt t="76021" x="1098550" y="4787900"/>
          <p14:tracePt t="76031" x="1098550" y="4775200"/>
          <p14:tracePt t="76041" x="1111250" y="4762500"/>
          <p14:tracePt t="76050" x="1123950" y="4718050"/>
          <p14:tracePt t="76061" x="1136650" y="4705350"/>
          <p14:tracePt t="76100" x="1193800" y="4635500"/>
          <p14:tracePt t="76111" x="1250950" y="4597400"/>
          <p14:tracePt t="76121" x="1289050" y="4552950"/>
          <p14:tracePt t="76131" x="1320800" y="4527550"/>
          <p14:tracePt t="76141" x="1346200" y="4514850"/>
          <p14:tracePt t="76160" x="1358900" y="4495800"/>
          <p14:tracePt t="76171" x="1371600" y="4495800"/>
          <p14:tracePt t="76181" x="1390650" y="4483100"/>
          <p14:tracePt t="76191" x="1403350" y="4483100"/>
          <p14:tracePt t="76201" x="1416050" y="4470400"/>
          <p14:tracePt t="76211" x="1428750" y="4457700"/>
          <p14:tracePt t="76221" x="1441450" y="4445000"/>
          <p14:tracePt t="76231" x="1460500" y="4445000"/>
          <p14:tracePt t="76241" x="1460500" y="4425950"/>
          <p14:tracePt t="76251" x="1473200" y="4425950"/>
          <p14:tracePt t="76280" x="1485900" y="4425950"/>
          <p14:tracePt t="76291" x="1485900" y="4413250"/>
          <p14:tracePt t="76301" x="1498600" y="4413250"/>
          <p14:tracePt t="76320" x="1511300" y="4413250"/>
          <p14:tracePt t="76331" x="1511300" y="4400550"/>
          <p14:tracePt t="76350" x="1530350" y="4400550"/>
          <p14:tracePt t="76520" x="1530350" y="4413250"/>
          <p14:tracePt t="76600" x="1530350" y="4425950"/>
          <p14:tracePt t="76630" x="1530350" y="4445000"/>
          <p14:tracePt t="76670" x="1530350" y="4457700"/>
          <p14:tracePt t="76700" x="1543050" y="4457700"/>
          <p14:tracePt t="77718" x="5943600" y="4375150"/>
          <p14:tracePt t="77734" x="5943600" y="4356100"/>
          <p14:tracePt t="77790" x="5956300" y="4356100"/>
          <p14:tracePt t="77830" x="5943600" y="4356100"/>
          <p14:tracePt t="77841" x="5930900" y="4356100"/>
          <p14:tracePt t="77851" x="5899150" y="4375150"/>
          <p14:tracePt t="77861" x="5848350" y="4375150"/>
          <p14:tracePt t="77871" x="5829300" y="4375150"/>
          <p14:tracePt t="77881" x="5829300" y="4387850"/>
          <p14:tracePt t="77891" x="5816600" y="4387850"/>
          <p14:tracePt t="77950" x="5803900" y="4387850"/>
          <p14:tracePt t="77961" x="5778500" y="4387850"/>
          <p14:tracePt t="77971" x="5734050" y="4387850"/>
          <p14:tracePt t="77981" x="5651500" y="4387850"/>
          <p14:tracePt t="77991" x="5607050" y="4387850"/>
          <p14:tracePt t="78001" x="5581650" y="4400550"/>
          <p14:tracePt t="78030" x="5568950" y="4400550"/>
          <p14:tracePt t="78060" x="5556250" y="4400550"/>
          <p14:tracePt t="78071" x="5499100" y="4387850"/>
          <p14:tracePt t="78081" x="5454650" y="4387850"/>
          <p14:tracePt t="78091" x="5403850" y="4387850"/>
          <p14:tracePt t="78101" x="5346700" y="4375150"/>
          <p14:tracePt t="78111" x="5289550" y="4375150"/>
          <p14:tracePt t="78121" x="5232400" y="4375150"/>
          <p14:tracePt t="78131" x="5194300" y="4356100"/>
          <p14:tracePt t="78170" x="5080000" y="4343400"/>
          <p14:tracePt t="78181" x="5010150" y="4343400"/>
          <p14:tracePt t="78191" x="4914900" y="4330700"/>
          <p14:tracePt t="78201" x="4876800" y="4330700"/>
          <p14:tracePt t="78211" x="4819650" y="4330700"/>
          <p14:tracePt t="78221" x="4775200" y="4330700"/>
          <p14:tracePt t="78231" x="4762500" y="4343400"/>
          <p14:tracePt t="78241" x="4749800" y="4343400"/>
          <p14:tracePt t="78260" x="4737100" y="4343400"/>
          <p14:tracePt t="78271" x="4724400" y="4343400"/>
          <p14:tracePt t="78281" x="4705350" y="4343400"/>
          <p14:tracePt t="78291" x="4692650" y="4356100"/>
          <p14:tracePt t="78301" x="4667250" y="4356100"/>
          <p14:tracePt t="78311" x="4654550" y="4356100"/>
          <p14:tracePt t="78321" x="4635500" y="4356100"/>
          <p14:tracePt t="78331" x="4622800" y="4356100"/>
          <p14:tracePt t="78341" x="4610100" y="4356100"/>
          <p14:tracePt t="78351" x="4597400" y="4375150"/>
          <p14:tracePt t="78370" x="4584700" y="4375150"/>
          <p14:tracePt t="78410" x="4565650" y="4375150"/>
          <p14:tracePt t="78430" x="4552950" y="4375150"/>
          <p14:tracePt t="81550" x="4527550" y="4375150"/>
          <p14:tracePt t="81561" x="4527550" y="4387850"/>
          <p14:tracePt t="81580" x="4514850" y="4387850"/>
          <p14:tracePt t="81600" x="4502150" y="4387850"/>
          <p14:tracePt t="81620" x="4483100" y="4387850"/>
          <p14:tracePt t="81631" x="4483100" y="4400550"/>
          <p14:tracePt t="81641" x="4470400" y="4400550"/>
          <p14:tracePt t="81651" x="4445000" y="4400550"/>
          <p14:tracePt t="81661" x="4432300" y="4413250"/>
          <p14:tracePt t="81671" x="4413250" y="4413250"/>
          <p14:tracePt t="81681" x="4400550" y="4413250"/>
          <p14:tracePt t="81691" x="4387850" y="4413250"/>
          <p14:tracePt t="81710" x="4375150" y="4413250"/>
          <p14:tracePt t="81850" x="4375150" y="4425950"/>
          <p14:tracePt t="82070" x="4375150" y="4445000"/>
          <p14:tracePt t="82140" x="4362450" y="4445000"/>
          <p14:tracePt t="82390" x="4362450" y="4457700"/>
          <p14:tracePt t="82510" x="4343400" y="4470400"/>
          <p14:tracePt t="82560" x="4330700" y="4483100"/>
          <p14:tracePt t="82580" x="4318000" y="4483100"/>
          <p14:tracePt t="82591" x="4292600" y="4483100"/>
          <p14:tracePt t="82601" x="4260850" y="4495800"/>
          <p14:tracePt t="82611" x="4222750" y="4495800"/>
          <p14:tracePt t="83629" x="2927350" y="4889500"/>
          <p14:tracePt t="83690" x="2946400" y="4889500"/>
          <p14:tracePt t="83710" x="2946400" y="4902200"/>
          <p14:tracePt t="83760" x="2959100" y="4902200"/>
          <p14:tracePt t="83820" x="2959100" y="4914900"/>
          <p14:tracePt t="83831" x="2971800" y="4914900"/>
          <p14:tracePt t="83841" x="2984500" y="4927600"/>
          <p14:tracePt t="83860" x="3016250" y="4940300"/>
          <p14:tracePt t="83871" x="3028950" y="4953000"/>
          <p14:tracePt t="83890" x="3041650" y="4972050"/>
          <p14:tracePt t="83901" x="3041650" y="4984750"/>
          <p14:tracePt t="83920" x="3041650" y="4997450"/>
          <p14:tracePt t="83931" x="3041650" y="5010150"/>
          <p14:tracePt t="83940" x="3041650" y="5041900"/>
          <p14:tracePt t="83951" x="3054350" y="5054600"/>
          <p14:tracePt t="83960" x="3054350" y="5067300"/>
          <p14:tracePt t="83971" x="3054350" y="5092700"/>
          <p14:tracePt t="83981" x="3067050" y="5111750"/>
          <p14:tracePt t="83991" x="3067050" y="5124450"/>
          <p14:tracePt t="84001" x="3098800" y="5137150"/>
          <p14:tracePt t="84011" x="3098800" y="5149850"/>
          <p14:tracePt t="84021" x="3111500" y="5149850"/>
          <p14:tracePt t="84031" x="3136900" y="5162550"/>
          <p14:tracePt t="84041" x="3149600" y="5162550"/>
          <p14:tracePt t="84051" x="3168650" y="5175250"/>
          <p14:tracePt t="84061" x="3181350" y="5175250"/>
          <p14:tracePt t="84071" x="3194050" y="5175250"/>
          <p14:tracePt t="84110" x="3206750" y="5175250"/>
          <p14:tracePt t="84130" x="3219450" y="5175250"/>
          <p14:tracePt t="84141" x="3238500" y="5194300"/>
          <p14:tracePt t="84151" x="3263900" y="5194300"/>
          <p14:tracePt t="84190" x="3251200" y="5194300"/>
          <p14:tracePt t="84500" x="3238500" y="5194300"/>
          <p14:tracePt t="84511" x="3238500" y="5175250"/>
          <p14:tracePt t="84530" x="3238500" y="5194300"/>
          <p14:tracePt t="84610" x="3251200" y="5175250"/>
          <p14:tracePt t="84621" x="3276600" y="5175250"/>
          <p14:tracePt t="84631" x="3302000" y="5175250"/>
          <p14:tracePt t="84641" x="3321050" y="5175250"/>
          <p14:tracePt t="84710" x="3321050" y="5194300"/>
          <p14:tracePt t="85728" x="4279900" y="5245100"/>
          <p14:tracePt t="85743" x="4279900" y="5232400"/>
          <p14:tracePt t="85790" x="4279900" y="5219700"/>
          <p14:tracePt t="85810" x="4279900" y="5232400"/>
          <p14:tracePt t="85830" x="4292600" y="5232400"/>
          <p14:tracePt t="85841" x="4330700" y="5232400"/>
          <p14:tracePt t="85851" x="4387850" y="5232400"/>
          <p14:tracePt t="85861" x="4432300" y="5245100"/>
          <p14:tracePt t="85890" x="4413250" y="5245100"/>
          <p14:tracePt t="85910" x="4400550" y="5245100"/>
          <p14:tracePt t="85930" x="4413250" y="5245100"/>
          <p14:tracePt t="85941" x="4432300" y="5245100"/>
          <p14:tracePt t="85951" x="4445000" y="5245100"/>
          <p14:tracePt t="85970" x="4457700" y="5245100"/>
          <p14:tracePt t="85990" x="4470400" y="5245100"/>
          <p14:tracePt t="86001" x="4483100" y="5245100"/>
          <p14:tracePt t="86011" x="4514850" y="5245100"/>
          <p14:tracePt t="86021" x="4527550" y="5245100"/>
          <p14:tracePt t="86030" x="4552950" y="5245100"/>
          <p14:tracePt t="86041" x="4584700" y="5245100"/>
          <p14:tracePt t="86051" x="4610100" y="5245100"/>
          <p14:tracePt t="86061" x="4622800" y="5245100"/>
          <p14:tracePt t="86071" x="4635500" y="5245100"/>
          <p14:tracePt t="86080" x="4667250" y="5245100"/>
          <p14:tracePt t="86091" x="4679950" y="5245100"/>
          <p14:tracePt t="86101" x="4692650" y="5245100"/>
          <p14:tracePt t="86111" x="4705350" y="5245100"/>
          <p14:tracePt t="86121" x="4724400" y="5245100"/>
          <p14:tracePt t="86131" x="4737100" y="5245100"/>
          <p14:tracePt t="86141" x="4762500" y="5245100"/>
          <p14:tracePt t="86160" x="4775200" y="5245100"/>
          <p14:tracePt t="86270" x="4787900" y="5245100"/>
          <p14:tracePt t="86310" x="4806950" y="5245100"/>
          <p14:tracePt t="86321" x="4806950" y="5232400"/>
          <p14:tracePt t="86331" x="4832350" y="5232400"/>
          <p14:tracePt t="86341" x="4857750" y="5232400"/>
          <p14:tracePt t="86351" x="4889500" y="5232400"/>
          <p14:tracePt t="86361" x="4940300" y="5232400"/>
          <p14:tracePt t="86371" x="4997450" y="5232400"/>
          <p14:tracePt t="86381" x="5054600" y="5219700"/>
          <p14:tracePt t="86390" x="5099050" y="5219700"/>
          <p14:tracePt t="86401" x="5137150" y="5207000"/>
          <p14:tracePt t="86411" x="5162550" y="5207000"/>
          <p14:tracePt t="86421" x="5194300" y="5194300"/>
          <p14:tracePt t="86431" x="5207000" y="5194300"/>
          <p14:tracePt t="86441" x="5232400" y="5194300"/>
          <p14:tracePt t="86460" x="5276850" y="5194300"/>
          <p14:tracePt t="86471" x="5302250" y="5175250"/>
          <p14:tracePt t="86481" x="5334000" y="5175250"/>
          <p14:tracePt t="86491" x="5346700" y="5162550"/>
          <p14:tracePt t="86510" x="5359400" y="5162550"/>
          <p14:tracePt t="86670" x="5346700" y="5162550"/>
          <p14:tracePt t="86790" x="5334000" y="5175250"/>
          <p14:tracePt t="87090" x="5346700" y="5162550"/>
          <p14:tracePt t="88690" x="5321300" y="5175250"/>
          <p14:tracePt t="88720" x="5302250" y="5175250"/>
          <p14:tracePt t="88740" x="5302250" y="5194300"/>
          <p14:tracePt t="88751" x="5289550" y="5194300"/>
          <p14:tracePt t="88761" x="5276850" y="5207000"/>
          <p14:tracePt t="88771" x="5251450" y="5207000"/>
          <p14:tracePt t="88781" x="5232400" y="5219700"/>
          <p14:tracePt t="88791" x="5219700" y="5232400"/>
          <p14:tracePt t="88801" x="5207000" y="5232400"/>
          <p14:tracePt t="88811" x="5194300" y="5245100"/>
          <p14:tracePt t="88830" x="5162550" y="5245100"/>
          <p14:tracePt t="88840" x="5137150" y="5264150"/>
          <p14:tracePt t="88851" x="5099050" y="5264150"/>
          <p14:tracePt t="88861" x="5029200" y="5289550"/>
          <p14:tracePt t="88871" x="4940300" y="5302250"/>
          <p14:tracePt t="88881" x="4876800" y="5314950"/>
          <p14:tracePt t="88891" x="4819650" y="5314950"/>
          <p14:tracePt t="88901" x="4775200" y="5314950"/>
          <p14:tracePt t="88920" x="4762500" y="5334000"/>
          <p14:tracePt t="88970" x="4749800" y="5334000"/>
          <p14:tracePt t="88990" x="4737100" y="5334000"/>
          <p14:tracePt t="89001" x="4724400" y="5334000"/>
          <p14:tracePt t="89011" x="4692650" y="5334000"/>
          <p14:tracePt t="89021" x="4667250" y="5346700"/>
          <p14:tracePt t="89031" x="4635500" y="5359400"/>
          <p14:tracePt t="89041" x="4597400" y="5372100"/>
          <p14:tracePt t="89051" x="4584700" y="5372100"/>
          <p14:tracePt t="89061" x="4552950" y="5372100"/>
          <p14:tracePt t="89070" x="4540250" y="5372100"/>
          <p14:tracePt t="89081" x="4527550" y="5372100"/>
          <p14:tracePt t="89091" x="4514850" y="5372100"/>
          <p14:tracePt t="89190" x="4502150" y="5372100"/>
          <p14:tracePt t="89220" x="4483100" y="5372100"/>
          <p14:tracePt t="89330" x="4470400" y="5372100"/>
          <p14:tracePt t="89360" x="4457700" y="5372100"/>
          <p14:tracePt t="89380" x="4445000" y="5372100"/>
          <p14:tracePt t="89410" x="4432300" y="5384800"/>
          <p14:tracePt t="89500" x="4413250" y="5384800"/>
          <p14:tracePt t="89520" x="4400550" y="5384800"/>
          <p14:tracePt t="89540" x="4387850" y="5384800"/>
          <p14:tracePt t="89551" x="4375150" y="5384800"/>
          <p14:tracePt t="89570" x="4362450" y="5384800"/>
          <p14:tracePt t="89581" x="4343400" y="5384800"/>
          <p14:tracePt t="89591" x="4330700" y="5384800"/>
          <p14:tracePt t="89601" x="4318000" y="5384800"/>
          <p14:tracePt t="89610" x="4305300" y="5384800"/>
          <p14:tracePt t="89621" x="4260850" y="5384800"/>
          <p14:tracePt t="89631" x="4235450" y="5384800"/>
          <p14:tracePt t="89641" x="4191000" y="5384800"/>
          <p14:tracePt t="89650" x="4140200" y="5384800"/>
          <p14:tracePt t="89661" x="4070350" y="5397500"/>
          <p14:tracePt t="89700" x="3873500" y="5416550"/>
          <p14:tracePt t="89711" x="3708400" y="5429250"/>
          <p14:tracePt t="89721" x="3524250" y="5467350"/>
          <p14:tracePt t="89731" x="3429000" y="5499100"/>
          <p14:tracePt t="89741" x="3289300" y="5537200"/>
          <p14:tracePt t="89751" x="3168650" y="5568950"/>
          <p14:tracePt t="89760" x="3054350" y="5594350"/>
          <p14:tracePt t="90779" x="1289050" y="5619750"/>
          <p14:tracePt t="90789" x="1276350" y="5619750"/>
          <p14:tracePt t="90796" x="1250950" y="5607050"/>
          <p14:tracePt t="90808" x="1238250" y="5607050"/>
          <p14:tracePt t="90811" x="1219200" y="5594350"/>
          <p14:tracePt t="90821" x="1206500" y="5594350"/>
          <p14:tracePt t="90840" x="1193800" y="5594350"/>
          <p14:tracePt t="90851" x="1193800" y="5581650"/>
          <p14:tracePt t="90861" x="1181100" y="5581650"/>
          <p14:tracePt t="90880" x="1168400" y="5581650"/>
          <p14:tracePt t="90900" x="1168400" y="5568950"/>
          <p14:tracePt t="90911" x="1155700" y="5568950"/>
          <p14:tracePt t="90930" x="1136650" y="5549900"/>
          <p14:tracePt t="90941" x="1123950" y="5537200"/>
          <p14:tracePt t="90951" x="1123950" y="5511800"/>
          <p14:tracePt t="90961" x="1111250" y="5499100"/>
          <p14:tracePt t="90971" x="1098550" y="5486400"/>
          <p14:tracePt t="90981" x="1066800" y="5454650"/>
          <p14:tracePt t="90990" x="1041400" y="5416550"/>
          <p14:tracePt t="91000" x="1028700" y="5397500"/>
          <p14:tracePt t="91011" x="1016000" y="5384800"/>
          <p14:tracePt t="91021" x="1016000" y="5359400"/>
          <p14:tracePt t="91031" x="996950" y="5334000"/>
          <p14:tracePt t="91041" x="996950" y="5289550"/>
          <p14:tracePt t="91051" x="984250" y="5245100"/>
          <p14:tracePt t="91061" x="984250" y="5207000"/>
          <p14:tracePt t="91071" x="996950" y="5124450"/>
          <p14:tracePt t="91081" x="996950" y="5022850"/>
          <p14:tracePt t="91091" x="1016000" y="4940300"/>
          <p14:tracePt t="91100" x="1028700" y="4845050"/>
          <p14:tracePt t="91111" x="1028700" y="4800600"/>
          <p14:tracePt t="91121" x="1054100" y="4718050"/>
          <p14:tracePt t="91130" x="1085850" y="4635500"/>
          <p14:tracePt t="91141" x="1111250" y="4552950"/>
          <p14:tracePt t="91151" x="1136650" y="4483100"/>
          <p14:tracePt t="91161" x="1168400" y="4425950"/>
          <p14:tracePt t="91171" x="1193800" y="4375150"/>
          <p14:tracePt t="91181" x="1206500" y="4343400"/>
          <p14:tracePt t="91191" x="1219200" y="4318000"/>
          <p14:tracePt t="91201" x="1238250" y="4318000"/>
          <p14:tracePt t="91210" x="1276350" y="4273550"/>
          <p14:tracePt t="91221" x="1333500" y="4235450"/>
          <p14:tracePt t="91231" x="1371600" y="4203700"/>
          <p14:tracePt t="91241" x="1428750" y="4178300"/>
          <p14:tracePt t="91251" x="1498600" y="4165600"/>
          <p14:tracePt t="91261" x="1568450" y="4152900"/>
          <p14:tracePt t="91271" x="1695450" y="4121150"/>
          <p14:tracePt t="91281" x="1790700" y="4121150"/>
          <p14:tracePt t="91291" x="1905000" y="4108450"/>
          <p14:tracePt t="91301" x="1943100" y="4108450"/>
          <p14:tracePt t="91311" x="2025650" y="4108450"/>
          <p14:tracePt t="91321" x="2082800" y="4108450"/>
          <p14:tracePt t="91331" x="2127250" y="4108450"/>
          <p14:tracePt t="91340" x="2152650" y="4108450"/>
          <p14:tracePt t="91351" x="2178050" y="4108450"/>
          <p14:tracePt t="91361" x="2209800" y="4108450"/>
          <p14:tracePt t="91371" x="2235200" y="4108450"/>
          <p14:tracePt t="91381" x="2279650" y="4108450"/>
          <p14:tracePt t="91391" x="2349500" y="4121150"/>
          <p14:tracePt t="91401" x="2387600" y="4133850"/>
          <p14:tracePt t="91411" x="2470150" y="4152900"/>
          <p14:tracePt t="91421" x="2540000" y="4178300"/>
          <p14:tracePt t="91431" x="2609850" y="4203700"/>
          <p14:tracePt t="91441" x="2667000" y="4222750"/>
          <p14:tracePt t="91451" x="2774950" y="4260850"/>
          <p14:tracePt t="91461" x="2819400" y="4273550"/>
          <p14:tracePt t="91471" x="2889250" y="4305300"/>
          <p14:tracePt t="91481" x="2914650" y="4318000"/>
          <p14:tracePt t="91491" x="2927350" y="4318000"/>
          <p14:tracePt t="91501" x="2959100" y="4330700"/>
          <p14:tracePt t="91511" x="2984500" y="4343400"/>
          <p14:tracePt t="91521" x="3016250" y="4356100"/>
          <p14:tracePt t="91530" x="3054350" y="4400550"/>
          <p14:tracePt t="91541" x="3098800" y="4425950"/>
          <p14:tracePt t="91551" x="3124200" y="4445000"/>
          <p14:tracePt t="91560" x="3194050" y="4483100"/>
          <p14:tracePt t="91571" x="3251200" y="4514850"/>
          <p14:tracePt t="91581" x="3289300" y="4540250"/>
          <p14:tracePt t="91591" x="3321050" y="4552950"/>
          <p14:tracePt t="91601" x="3346450" y="4578350"/>
          <p14:tracePt t="91611" x="3371850" y="4610100"/>
          <p14:tracePt t="91621" x="3390900" y="4635500"/>
          <p14:tracePt t="91630" x="3403600" y="4667250"/>
          <p14:tracePt t="91641" x="3416300" y="4692650"/>
          <p14:tracePt t="91651" x="3429000" y="4749800"/>
          <p14:tracePt t="91661" x="3429000" y="4819650"/>
          <p14:tracePt t="91671" x="3441700" y="4857750"/>
          <p14:tracePt t="91681" x="3460750" y="4902200"/>
          <p14:tracePt t="91691" x="3473450" y="4927600"/>
          <p14:tracePt t="91701" x="3473450" y="4972050"/>
          <p14:tracePt t="91711" x="3473450" y="5022850"/>
          <p14:tracePt t="91721" x="3473450" y="5080000"/>
          <p14:tracePt t="91731" x="3473450" y="5124450"/>
          <p14:tracePt t="91741" x="3460750" y="5162550"/>
          <p14:tracePt t="91751" x="3441700" y="5232400"/>
          <p14:tracePt t="91761" x="3416300" y="5314950"/>
          <p14:tracePt t="91771" x="3416300" y="5334000"/>
          <p14:tracePt t="91781" x="3390900" y="5429250"/>
          <p14:tracePt t="91791" x="3371850" y="5486400"/>
          <p14:tracePt t="92808" x="2794000" y="5899150"/>
          <p14:tracePt t="92850" x="2774950" y="5899150"/>
          <p14:tracePt t="92890" x="2794000" y="5911850"/>
          <p14:tracePt t="92910" x="2806700" y="5911850"/>
          <p14:tracePt t="92990" x="2819400" y="5911850"/>
          <p14:tracePt t="93001" x="2832100" y="5911850"/>
          <p14:tracePt t="93030" x="2844800" y="5911850"/>
          <p14:tracePt t="93170" x="2844800" y="5930900"/>
          <p14:tracePt t="93370" x="2832100" y="5930900"/>
          <p14:tracePt t="94210" x="2832100" y="5943600"/>
          <p14:tracePt t="95710" x="2774950" y="5886450"/>
          <p14:tracePt t="95721" x="2762250" y="5886450"/>
          <p14:tracePt t="95731" x="2762250" y="5873750"/>
          <p14:tracePt t="95741" x="2749550" y="5861050"/>
          <p14:tracePt t="95760" x="2749550" y="5842000"/>
          <p14:tracePt t="95771" x="2736850" y="5842000"/>
          <p14:tracePt t="95780" x="2736850" y="5829300"/>
          <p14:tracePt t="95810" x="2749550" y="5816600"/>
          <p14:tracePt t="95821" x="2774950" y="5803900"/>
          <p14:tracePt t="95831" x="2819400" y="5791200"/>
          <p14:tracePt t="95841" x="2844800" y="5772150"/>
          <p14:tracePt t="95871" x="2857500" y="5772150"/>
          <p14:tracePt t="95890" x="2876550" y="5772150"/>
          <p14:tracePt t="95901" x="2889250" y="5759450"/>
          <p14:tracePt t="95911" x="2914650" y="5746750"/>
          <p14:tracePt t="95921" x="2959100" y="5734050"/>
          <p14:tracePt t="95931" x="3016250" y="5708650"/>
          <p14:tracePt t="95941" x="3054350" y="5689600"/>
          <p14:tracePt t="95951" x="3079750" y="5664200"/>
          <p14:tracePt t="95980" x="3124200" y="5638800"/>
          <p14:tracePt t="95991" x="3124200" y="5619750"/>
          <p14:tracePt t="96020" x="3136900" y="5607050"/>
          <p14:tracePt t="96040" x="3149600" y="5607050"/>
          <p14:tracePt t="96051" x="3168650" y="5594350"/>
          <p14:tracePt t="96061" x="3181350" y="5594350"/>
          <p14:tracePt t="96071" x="3194050" y="5594350"/>
          <p14:tracePt t="96100" x="3206750" y="5594350"/>
          <p14:tracePt t="96120" x="3219450" y="5581650"/>
          <p14:tracePt t="96131" x="3238500" y="5581650"/>
          <p14:tracePt t="96141" x="3251200" y="5568950"/>
          <p14:tracePt t="96151" x="3289300" y="5549900"/>
          <p14:tracePt t="96161" x="3321050" y="5537200"/>
          <p14:tracePt t="96171" x="3333750" y="5524500"/>
          <p14:tracePt t="96181" x="3346450" y="5511800"/>
          <p14:tracePt t="96190" x="3359150" y="5499100"/>
          <p14:tracePt t="96240" x="3371850" y="5486400"/>
          <p14:tracePt t="96260" x="3390900" y="5486400"/>
          <p14:tracePt t="96271" x="3416300" y="5486400"/>
          <p14:tracePt t="96281" x="3429000" y="5486400"/>
          <p14:tracePt t="96291" x="3441700" y="5486400"/>
          <p14:tracePt t="96300" x="3460750" y="5486400"/>
          <p14:tracePt t="96311" x="3473450" y="5486400"/>
          <p14:tracePt t="96330" x="3486150" y="5486400"/>
          <p14:tracePt t="96350" x="3498850" y="5486400"/>
          <p14:tracePt t="96361" x="3511550" y="5486400"/>
          <p14:tracePt t="96370" x="3524250" y="5486400"/>
          <p14:tracePt t="96381" x="3543300" y="5486400"/>
          <p14:tracePt t="96391" x="3556000" y="5486400"/>
          <p14:tracePt t="96401" x="3581400" y="5499100"/>
          <p14:tracePt t="96411" x="3625850" y="5524500"/>
          <p14:tracePt t="96421" x="3676650" y="5549900"/>
          <p14:tracePt t="96430" x="3733800" y="5581650"/>
          <p14:tracePt t="96441" x="3803650" y="5638800"/>
          <p14:tracePt t="96451" x="3860800" y="5676900"/>
          <p14:tracePt t="96461" x="3898900" y="5708650"/>
          <p14:tracePt t="96471" x="3943350" y="5746750"/>
          <p14:tracePt t="96481" x="3968750" y="5772150"/>
          <p14:tracePt t="96491" x="3987800" y="5803900"/>
          <p14:tracePt t="96501" x="4013200" y="5861050"/>
          <p14:tracePt t="96511" x="4038600" y="5899150"/>
          <p14:tracePt t="96521" x="4070350" y="5930900"/>
          <p14:tracePt t="96530" x="4083050" y="5969000"/>
          <p14:tracePt t="96541" x="4108450" y="6038850"/>
          <p14:tracePt t="96551" x="4140200" y="6108700"/>
          <p14:tracePt t="96561" x="4165600" y="6178550"/>
          <p14:tracePt t="96571" x="4178300" y="6248400"/>
          <p14:tracePt t="96581" x="4191000" y="6318250"/>
          <p14:tracePt t="96591" x="4222750" y="6438900"/>
          <p14:tracePt t="96601" x="4248150" y="6591300"/>
          <p14:tracePt t="96611" x="4260850" y="6705600"/>
          <p14:tracePt t="96621" x="4279900" y="680085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20338-3EC4-614F-AF83-10BA5B6566CE}"/>
            </a:ext>
          </a:extLst>
        </p:cNvPr>
        <p:cNvGrpSpPr/>
        <p:nvPr/>
      </p:nvGrpSpPr>
      <p:grpSpPr>
        <a:xfrm>
          <a:off x="0" y="0"/>
          <a:ext cx="0" cy="0"/>
          <a:chOff x="0" y="0"/>
          <a:chExt cx="0" cy="0"/>
        </a:xfrm>
      </p:grpSpPr>
      <p:pic>
        <p:nvPicPr>
          <p:cNvPr id="6150" name="Picture 6">
            <a:extLst>
              <a:ext uri="{FF2B5EF4-FFF2-40B4-BE49-F238E27FC236}">
                <a16:creationId xmlns:a16="http://schemas.microsoft.com/office/drawing/2014/main" id="{21555944-B009-87BD-115F-D48B78D7DB8A}"/>
              </a:ext>
            </a:extLst>
          </p:cNvPr>
          <p:cNvPicPr>
            <a:picLocks noChangeAspect="1" noChangeArrowheads="1"/>
          </p:cNvPicPr>
          <p:nvPr/>
        </p:nvPicPr>
        <p:blipFill rotWithShape="1">
          <a:blip r:embed="rId4">
            <a:alphaModFix amt="50000"/>
            <a:extLst>
              <a:ext uri="{28A0092B-C50C-407E-A947-70E740481C1C}">
                <a14:useLocalDpi xmlns:a14="http://schemas.microsoft.com/office/drawing/2010/main" val="0"/>
              </a:ext>
            </a:extLst>
          </a:blip>
          <a:srcRect l="7700" r="5196" b="27366"/>
          <a:stretch>
            <a:fillRect/>
          </a:stretch>
        </p:blipFill>
        <p:spPr bwMode="auto">
          <a:xfrm>
            <a:off x="1352857" y="3670080"/>
            <a:ext cx="5320938" cy="308102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3ACA97AE-7C0C-08C0-28F9-3E1A60362D84}"/>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3768611" y="-124486"/>
            <a:ext cx="3137987" cy="3137987"/>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descr="ダイアグラム&#10;&#10;AI 生成コンテンツは誤りを含む可能性があります。">
            <a:extLst>
              <a:ext uri="{FF2B5EF4-FFF2-40B4-BE49-F238E27FC236}">
                <a16:creationId xmlns:a16="http://schemas.microsoft.com/office/drawing/2014/main" id="{7CD2F9B9-CEE4-D0DB-8088-0391EF772DFE}"/>
              </a:ext>
            </a:extLst>
          </p:cNvPr>
          <p:cNvPicPr>
            <a:picLocks noChangeAspect="1"/>
          </p:cNvPicPr>
          <p:nvPr/>
        </p:nvPicPr>
        <p:blipFill>
          <a:blip r:embed="rId6">
            <a:alphaModFix amt="50000"/>
          </a:blip>
          <a:stretch>
            <a:fillRect/>
          </a:stretch>
        </p:blipFill>
        <p:spPr>
          <a:xfrm>
            <a:off x="7601065" y="903448"/>
            <a:ext cx="3699740" cy="4398239"/>
          </a:xfrm>
          <a:prstGeom prst="rect">
            <a:avLst/>
          </a:prstGeom>
        </p:spPr>
      </p:pic>
      <p:sp>
        <p:nvSpPr>
          <p:cNvPr id="2" name="テキスト ボックス 1">
            <a:extLst>
              <a:ext uri="{FF2B5EF4-FFF2-40B4-BE49-F238E27FC236}">
                <a16:creationId xmlns:a16="http://schemas.microsoft.com/office/drawing/2014/main" id="{5FCBD7A5-8C53-48BD-6157-EFA122E0C12A}"/>
              </a:ext>
            </a:extLst>
          </p:cNvPr>
          <p:cNvSpPr txBox="1"/>
          <p:nvPr/>
        </p:nvSpPr>
        <p:spPr>
          <a:xfrm>
            <a:off x="2002571" y="3013501"/>
            <a:ext cx="8186857" cy="830997"/>
          </a:xfrm>
          <a:prstGeom prst="rect">
            <a:avLst/>
          </a:prstGeom>
          <a:noFill/>
        </p:spPr>
        <p:txBody>
          <a:bodyPr wrap="none" rtlCol="0">
            <a:spAutoFit/>
          </a:bodyPr>
          <a:lstStyle/>
          <a:p>
            <a:pPr algn="ctr"/>
            <a:r>
              <a:rPr kumimoji="1" lang="en-US" altLang="ja-JP" sz="2400" dirty="0">
                <a:latin typeface="Hiragino Kaku Gothic Std W8" panose="020B0800000000000000" pitchFamily="34" charset="-128"/>
                <a:ea typeface="Hiragino Kaku Gothic Std W8" panose="020B0800000000000000" pitchFamily="34" charset="-128"/>
              </a:rPr>
              <a:t>②</a:t>
            </a:r>
            <a:r>
              <a:rPr kumimoji="1" lang="ja-JP" altLang="en-US" sz="2400">
                <a:latin typeface="Hiragino Kaku Gothic Std W8" panose="020B0800000000000000" pitchFamily="34" charset="-128"/>
                <a:ea typeface="Hiragino Kaku Gothic Std W8" panose="020B0800000000000000" pitchFamily="34" charset="-128"/>
              </a:rPr>
              <a:t>ビニルモノマーの精密重合を可能にする有機触媒の開発</a:t>
            </a:r>
            <a:endParaRPr kumimoji="1" lang="en-US" altLang="ja-JP" sz="2400" dirty="0">
              <a:latin typeface="Hiragino Kaku Gothic Std W8" panose="020B0800000000000000" pitchFamily="34" charset="-128"/>
              <a:ea typeface="Hiragino Kaku Gothic Std W8" panose="020B0800000000000000" pitchFamily="34" charset="-128"/>
            </a:endParaRPr>
          </a:p>
          <a:p>
            <a:pPr algn="ctr"/>
            <a:r>
              <a:rPr kumimoji="1" lang="ja-JP" altLang="en-US" sz="2400">
                <a:latin typeface="Hiragino Kaku Gothic Std W8" panose="020B0800000000000000" pitchFamily="34" charset="-128"/>
                <a:ea typeface="Hiragino Kaku Gothic Std W8" panose="020B0800000000000000" pitchFamily="34" charset="-128"/>
              </a:rPr>
              <a:t>現在と今後</a:t>
            </a:r>
          </a:p>
        </p:txBody>
      </p:sp>
      <p:sp>
        <p:nvSpPr>
          <p:cNvPr id="3" name="テキスト ボックス 2">
            <a:extLst>
              <a:ext uri="{FF2B5EF4-FFF2-40B4-BE49-F238E27FC236}">
                <a16:creationId xmlns:a16="http://schemas.microsoft.com/office/drawing/2014/main" id="{34AB739C-5902-DDFA-A2A6-4E342D4A9C1F}"/>
              </a:ext>
            </a:extLst>
          </p:cNvPr>
          <p:cNvSpPr txBox="1"/>
          <p:nvPr/>
        </p:nvSpPr>
        <p:spPr>
          <a:xfrm>
            <a:off x="4041590" y="3882612"/>
            <a:ext cx="4570482" cy="723275"/>
          </a:xfrm>
          <a:prstGeom prst="rect">
            <a:avLst/>
          </a:prstGeom>
          <a:noFill/>
        </p:spPr>
        <p:txBody>
          <a:bodyPr wrap="none" rtlCol="0">
            <a:spAutoFit/>
          </a:bodyPr>
          <a:lstStyle/>
          <a:p>
            <a:pPr>
              <a:spcAft>
                <a:spcPts val="600"/>
              </a:spcAft>
            </a:pPr>
            <a:r>
              <a:rPr kumimoji="1" lang="ja-JP" altLang="en-US">
                <a:latin typeface="Hiragino Kaku Gothic ProN W3" panose="020B0300000000000000" pitchFamily="34" charset="-128"/>
                <a:ea typeface="Hiragino Kaku Gothic ProN W3" panose="020B0300000000000000" pitchFamily="34" charset="-128"/>
              </a:rPr>
              <a:t>・光照射　⇨重合</a:t>
            </a:r>
            <a:r>
              <a:rPr kumimoji="1" lang="en-US" altLang="ja-JP" dirty="0">
                <a:latin typeface="Gill Sans MT" panose="020B0502020104020203" pitchFamily="34" charset="0"/>
                <a:ea typeface="Hiragino Kaku Gothic ProN W3" panose="020B0300000000000000" pitchFamily="34" charset="-128"/>
              </a:rPr>
              <a:t>ON-OFF</a:t>
            </a:r>
            <a:r>
              <a:rPr kumimoji="1" lang="ja-JP" altLang="en-US">
                <a:latin typeface="Hiragino Kaku Gothic ProN W3" panose="020B0300000000000000" pitchFamily="34" charset="-128"/>
                <a:ea typeface="Hiragino Kaku Gothic ProN W3" panose="020B0300000000000000" pitchFamily="34" charset="-128"/>
              </a:rPr>
              <a:t>制御</a:t>
            </a:r>
            <a:endParaRPr kumimoji="1" lang="en-US" altLang="ja-JP" dirty="0">
              <a:latin typeface="Hiragino Kaku Gothic ProN W3" panose="020B0300000000000000" pitchFamily="34" charset="-128"/>
              <a:ea typeface="Hiragino Kaku Gothic ProN W3" panose="020B0300000000000000" pitchFamily="34" charset="-128"/>
            </a:endParaRPr>
          </a:p>
          <a:p>
            <a:pPr>
              <a:spcAft>
                <a:spcPts val="600"/>
              </a:spcAft>
            </a:pPr>
            <a:r>
              <a:rPr kumimoji="1" lang="ja-JP" altLang="en-US">
                <a:latin typeface="Hiragino Kaku Gothic ProN W3" panose="020B0300000000000000" pitchFamily="34" charset="-128"/>
                <a:ea typeface="Hiragino Kaku Gothic ProN W3" panose="020B0300000000000000" pitchFamily="34" charset="-128"/>
              </a:rPr>
              <a:t>・ハロゲン結合ポリマー　⇨酸素センサー</a:t>
            </a:r>
            <a:endParaRPr kumimoji="1" lang="ja-JP" altLang="en-US">
              <a:latin typeface="Gill Sans MT" panose="020B0502020104020203" pitchFamily="34" charset="0"/>
              <a:ea typeface="Hiragino Kaku Gothic ProN W3" panose="020B0300000000000000" pitchFamily="34" charset="-128"/>
            </a:endParaRPr>
          </a:p>
        </p:txBody>
      </p:sp>
      <p:pic>
        <p:nvPicPr>
          <p:cNvPr id="6" name="オーディオ 5">
            <a:extLst>
              <a:ext uri="{FF2B5EF4-FFF2-40B4-BE49-F238E27FC236}">
                <a16:creationId xmlns:a16="http://schemas.microsoft.com/office/drawing/2014/main" id="{BE320237-D0EB-BA39-454D-4CA94BD94C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78569523"/>
      </p:ext>
    </p:extLst>
  </p:cSld>
  <p:clrMapOvr>
    <a:masterClrMapping/>
  </p:clrMapOvr>
  <mc:AlternateContent xmlns:mc="http://schemas.openxmlformats.org/markup-compatibility/2006">
    <mc:Choice xmlns:p14="http://schemas.microsoft.com/office/powerpoint/2010/main" Requires="p14">
      <p:transition spd="slow" p14:dur="2000" advTm="94154"/>
    </mc:Choice>
    <mc:Fallback>
      <p:transition spd="slow" advTm="94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24385" x="5302250" y="6845300"/>
          <p14:tracePt t="24396" x="5302250" y="6832600"/>
          <p14:tracePt t="24405" x="5302250" y="6800850"/>
          <p14:tracePt t="24415" x="5321300" y="6775450"/>
          <p14:tracePt t="24425" x="5321300" y="6718300"/>
          <p14:tracePt t="24434" x="5321300" y="6692900"/>
          <p14:tracePt t="24444" x="5321300" y="6661150"/>
          <p14:tracePt t="24463" x="5321300" y="6648450"/>
          <p14:tracePt t="24474" x="5321300" y="6635750"/>
          <p14:tracePt t="24503" x="5334000" y="6623050"/>
          <p14:tracePt t="24514" x="5346700" y="6610350"/>
          <p14:tracePt t="24524" x="5372100" y="6565900"/>
          <p14:tracePt t="24534" x="5416550" y="6527800"/>
          <p14:tracePt t="24544" x="5441950" y="6496050"/>
          <p14:tracePt t="24554" x="5473700" y="6483350"/>
          <p14:tracePt t="24564" x="5486400" y="6457950"/>
          <p14:tracePt t="24574" x="5486400" y="6426200"/>
          <p14:tracePt t="24584" x="5499100" y="6413500"/>
          <p14:tracePt t="24594" x="5499100" y="6400800"/>
          <p14:tracePt t="24604" x="5511800" y="6369050"/>
          <p14:tracePt t="24614" x="5543550" y="6356350"/>
          <p14:tracePt t="24624" x="5556250" y="6330950"/>
          <p14:tracePt t="24634" x="5568950" y="6318250"/>
          <p14:tracePt t="24644" x="5581650" y="6305550"/>
          <p14:tracePt t="24654" x="5594350" y="6273800"/>
          <p14:tracePt t="24664" x="5607050" y="6261100"/>
          <p14:tracePt t="24683" x="5607050" y="6248400"/>
          <p14:tracePt t="24694" x="5626100" y="6248400"/>
          <p14:tracePt t="24734" x="5638800" y="6248400"/>
          <p14:tracePt t="24753" x="5651500" y="6248400"/>
          <p14:tracePt t="24764" x="5664200" y="6248400"/>
          <p14:tracePt t="24774" x="5695950" y="6235700"/>
          <p14:tracePt t="24784" x="5708650" y="6235700"/>
          <p14:tracePt t="24794" x="5734050" y="6235700"/>
          <p14:tracePt t="24804" x="5746750" y="6235700"/>
          <p14:tracePt t="24814" x="5765800" y="6235700"/>
          <p14:tracePt t="24824" x="5778500" y="6235700"/>
          <p14:tracePt t="24834" x="5803900" y="6235700"/>
          <p14:tracePt t="24844" x="5829300" y="6235700"/>
          <p14:tracePt t="24854" x="5886450" y="6235700"/>
          <p14:tracePt t="24864" x="5956300" y="6216650"/>
          <p14:tracePt t="24874" x="6070600" y="6216650"/>
          <p14:tracePt t="24884" x="6248400" y="6203950"/>
          <p14:tracePt t="24894" x="6445250" y="6203950"/>
          <p14:tracePt t="24904" x="6718300" y="6203950"/>
          <p14:tracePt t="24914" x="7112000" y="6216650"/>
          <p14:tracePt t="24924" x="7537450" y="6216650"/>
          <p14:tracePt t="24935" x="7956550" y="6248400"/>
          <p14:tracePt t="24944" x="8191500" y="6261100"/>
          <p14:tracePt t="24954" x="8597900" y="6318250"/>
          <p14:tracePt t="24964" x="8902700" y="6356350"/>
          <p14:tracePt t="24974" x="9232900" y="6400800"/>
          <p14:tracePt t="24984" x="9525000" y="6438900"/>
          <p14:tracePt t="24994" x="9759950" y="6483350"/>
          <p14:tracePt t="25004" x="9899650" y="6496050"/>
          <p14:tracePt t="25014" x="10166350" y="6527800"/>
          <p14:tracePt t="25024" x="10318750" y="6553200"/>
          <p14:tracePt t="25034" x="10414000" y="6553200"/>
          <p14:tracePt t="25044" x="10439400" y="6565900"/>
          <p14:tracePt t="25054" x="10458450" y="6565900"/>
          <p14:tracePt t="25064" x="10483850" y="6565900"/>
          <p14:tracePt t="25203" x="10496550" y="6565900"/>
          <p14:tracePt t="28843" x="10179050" y="6064250"/>
          <p14:tracePt t="28854" x="9842500" y="5664200"/>
          <p14:tracePt t="28864" x="9429750" y="5276850"/>
          <p14:tracePt t="28874" x="9194800" y="5067300"/>
          <p14:tracePt t="28884" x="8693150" y="4705350"/>
          <p14:tracePt t="28894" x="8274050" y="4445000"/>
          <p14:tracePt t="28904" x="7981950" y="4235450"/>
          <p14:tracePt t="28914" x="7664450" y="4038600"/>
          <p14:tracePt t="28924" x="7467600" y="3930650"/>
          <p14:tracePt t="28934" x="7232650" y="3790950"/>
          <p14:tracePt t="28944" x="6997700" y="3676650"/>
          <p14:tracePt t="28954" x="6845300" y="3625850"/>
          <p14:tracePt t="28964" x="6750050" y="3594100"/>
          <p14:tracePt t="28974" x="6705600" y="3581400"/>
          <p14:tracePt t="28984" x="6610350" y="3556000"/>
          <p14:tracePt t="28994" x="6527800" y="3556000"/>
          <p14:tracePt t="29004" x="6496050" y="3536950"/>
          <p14:tracePt t="29014" x="6470650" y="3536950"/>
          <p14:tracePt t="29024" x="6457950" y="3556000"/>
          <p14:tracePt t="29034" x="6445250" y="3556000"/>
          <p14:tracePt t="29093" x="6457950" y="3556000"/>
          <p14:tracePt t="29123" x="6445250" y="3536950"/>
          <p14:tracePt t="29134" x="6413500" y="3536950"/>
          <p14:tracePt t="29144" x="6343650" y="3536950"/>
          <p14:tracePt t="29154" x="6235700" y="3536950"/>
          <p14:tracePt t="29164" x="6108700" y="3536950"/>
          <p14:tracePt t="29174" x="6096000" y="3536950"/>
          <p14:tracePt t="29184" x="5899150" y="3556000"/>
          <p14:tracePt t="29194" x="5791200" y="3581400"/>
          <p14:tracePt t="29204" x="5734050" y="3594100"/>
          <p14:tracePt t="29214" x="5708650" y="3606800"/>
          <p14:tracePt t="29224" x="5676900" y="3625850"/>
          <p14:tracePt t="29234" x="5664200" y="3625850"/>
          <p14:tracePt t="29244" x="5626100" y="3651250"/>
          <p14:tracePt t="29254" x="5568950" y="3663950"/>
          <p14:tracePt t="29264" x="5486400" y="3721100"/>
          <p14:tracePt t="29274" x="5429250" y="3746500"/>
          <p14:tracePt t="29284" x="5346700" y="3803650"/>
          <p14:tracePt t="29294" x="5207000" y="3886200"/>
          <p14:tracePt t="29304" x="5067300" y="3968750"/>
          <p14:tracePt t="29314" x="4914900" y="4070350"/>
          <p14:tracePt t="29324" x="4775200" y="4133850"/>
          <p14:tracePt t="29334" x="4679950" y="4165600"/>
          <p14:tracePt t="29344" x="4502150" y="4191000"/>
          <p14:tracePt t="29354" x="4375150" y="4222750"/>
          <p14:tracePt t="29364" x="4330700" y="4222750"/>
          <p14:tracePt t="29374" x="4318000" y="4222750"/>
          <p14:tracePt t="29384" x="4305300" y="4222750"/>
          <p14:tracePt t="29394" x="4292600" y="4222750"/>
          <p14:tracePt t="29463" x="4279900" y="4222750"/>
          <p14:tracePt t="29503" x="4260850" y="4222750"/>
          <p14:tracePt t="29533" x="4248150" y="4222750"/>
          <p14:tracePt t="29544" x="4235450" y="4222750"/>
          <p14:tracePt t="29554" x="4222750" y="4222750"/>
          <p14:tracePt t="29723" x="4222750" y="4203700"/>
          <p14:tracePt t="29863" x="4222750" y="4191000"/>
          <p14:tracePt t="29883" x="4210050" y="4191000"/>
          <p14:tracePt t="30033" x="4191000" y="4191000"/>
          <p14:tracePt t="30053" x="4178300" y="4191000"/>
          <p14:tracePt t="30093" x="4165600" y="4191000"/>
          <p14:tracePt t="31112" x="4654550" y="3556000"/>
          <p14:tracePt t="31127" x="4692650" y="3556000"/>
          <p14:tracePt t="31141" x="4705350" y="3556000"/>
          <p14:tracePt t="31145" x="4724400" y="3556000"/>
          <p14:tracePt t="31213" x="4737100" y="3556000"/>
          <p14:tracePt t="31273" x="4737100" y="3568700"/>
          <p14:tracePt t="31294" x="4737100" y="3581400"/>
          <p14:tracePt t="31304" x="4749800" y="3581400"/>
          <p14:tracePt t="31363" x="4737100" y="3581400"/>
          <p14:tracePt t="31383" x="4724400" y="3594100"/>
          <p14:tracePt t="31394" x="4692650" y="3594100"/>
          <p14:tracePt t="31404" x="4635500" y="3606800"/>
          <p14:tracePt t="31414" x="4597400" y="3625850"/>
          <p14:tracePt t="31424" x="4565650" y="3638550"/>
          <p14:tracePt t="31434" x="4527550" y="3663950"/>
          <p14:tracePt t="31444" x="4483100" y="3695700"/>
          <p14:tracePt t="31454" x="4457700" y="3708400"/>
          <p14:tracePt t="31464" x="4445000" y="3721100"/>
          <p14:tracePt t="31474" x="4432300" y="3733800"/>
          <p14:tracePt t="31484" x="4432300" y="3759200"/>
          <p14:tracePt t="31494" x="4400550" y="3790950"/>
          <p14:tracePt t="31504" x="4400550" y="3816350"/>
          <p14:tracePt t="31514" x="4387850" y="3848100"/>
          <p14:tracePt t="31524" x="4387850" y="3860800"/>
          <p14:tracePt t="31534" x="4375150" y="3860800"/>
          <p14:tracePt t="31544" x="4375150" y="3873500"/>
          <p14:tracePt t="31554" x="4375150" y="3886200"/>
          <p14:tracePt t="31564" x="4375150" y="3898900"/>
          <p14:tracePt t="31574" x="4362450" y="3898900"/>
          <p14:tracePt t="31613" x="4343400" y="3943350"/>
          <p14:tracePt t="31624" x="4318000" y="3981450"/>
          <p14:tracePt t="31634" x="4318000" y="4025900"/>
          <p14:tracePt t="31644" x="4318000" y="4051300"/>
          <p14:tracePt t="31654" x="4318000" y="4083050"/>
          <p14:tracePt t="31664" x="4330700" y="4108450"/>
          <p14:tracePt t="31674" x="4343400" y="4121150"/>
          <p14:tracePt t="31684" x="4375150" y="4165600"/>
          <p14:tracePt t="31694" x="4413250" y="4203700"/>
          <p14:tracePt t="31704" x="4445000" y="4235450"/>
          <p14:tracePt t="31714" x="4470400" y="4248150"/>
          <p14:tracePt t="31724" x="4483100" y="4260850"/>
          <p14:tracePt t="31734" x="4502150" y="4273550"/>
          <p14:tracePt t="31744" x="4514850" y="4273550"/>
          <p14:tracePt t="31983" x="4527550" y="4273550"/>
          <p14:tracePt t="32013" x="4540250" y="4273550"/>
          <p14:tracePt t="32034" x="4565650" y="4273550"/>
          <p14:tracePt t="32044" x="4597400" y="4273550"/>
          <p14:tracePt t="32054" x="4610100" y="4273550"/>
          <p14:tracePt t="32064" x="4654550" y="4273550"/>
          <p14:tracePt t="32074" x="4667250" y="4273550"/>
          <p14:tracePt t="32084" x="4692650" y="4273550"/>
          <p14:tracePt t="32094" x="4705350" y="4292600"/>
          <p14:tracePt t="32104" x="4749800" y="4292600"/>
          <p14:tracePt t="32114" x="4762500" y="4292600"/>
          <p14:tracePt t="32124" x="4787900" y="4292600"/>
          <p14:tracePt t="32134" x="4819650" y="4273550"/>
          <p14:tracePt t="33152" x="8528050" y="4483100"/>
          <p14:tracePt t="33168" x="8540750" y="4483100"/>
          <p14:tracePt t="33181" x="8566150" y="4483100"/>
          <p14:tracePt t="33185" x="8578850" y="4483100"/>
          <p14:tracePt t="33195" x="8610600" y="4483100"/>
          <p14:tracePt t="33205" x="8636000" y="4495800"/>
          <p14:tracePt t="33215" x="8648700" y="4495800"/>
          <p14:tracePt t="33225" x="8680450" y="4495800"/>
          <p14:tracePt t="33235" x="8693150" y="4495800"/>
          <p14:tracePt t="33245" x="8718550" y="4514850"/>
          <p14:tracePt t="33255" x="8731250" y="4514850"/>
          <p14:tracePt t="33265" x="8750300" y="4514850"/>
          <p14:tracePt t="33275" x="8763000" y="4527550"/>
          <p14:tracePt t="33285" x="8775700" y="4527550"/>
          <p14:tracePt t="33303" x="8775700" y="4540250"/>
          <p14:tracePt t="33523" x="8788400" y="4540250"/>
          <p14:tracePt t="33553" x="8731250" y="4540250"/>
          <p14:tracePt t="33564" x="8705850" y="4540250"/>
          <p14:tracePt t="33574" x="8693150" y="4540250"/>
          <p14:tracePt t="33584" x="8680450" y="4540250"/>
          <p14:tracePt t="33633" x="8667750" y="4527550"/>
          <p14:tracePt t="33644" x="8636000" y="4514850"/>
          <p14:tracePt t="33654" x="8566150" y="4495800"/>
          <p14:tracePt t="33664" x="8470900" y="4483100"/>
          <p14:tracePt t="33693" x="8261350" y="4457700"/>
          <p14:tracePt t="33704" x="7899400" y="4375150"/>
          <p14:tracePt t="33714" x="7759700" y="4330700"/>
          <p14:tracePt t="33724" x="7664450" y="4305300"/>
          <p14:tracePt t="33734" x="7556500" y="4260850"/>
          <p14:tracePt t="33744" x="7537450" y="4248150"/>
          <p14:tracePt t="33783" x="7556500" y="4248150"/>
          <p14:tracePt t="33794" x="7569200" y="4248150"/>
          <p14:tracePt t="33813" x="7581900" y="4248150"/>
          <p14:tracePt t="33883" x="7581900" y="4235450"/>
          <p14:tracePt t="33913" x="7569200" y="4235450"/>
          <p14:tracePt t="34013" x="7556500" y="4235450"/>
          <p14:tracePt t="34033" x="7537450" y="4235450"/>
          <p14:tracePt t="34044" x="7524750" y="4235450"/>
          <p14:tracePt t="34054" x="7524750" y="4222750"/>
          <p14:tracePt t="34064" x="7512050" y="4222750"/>
          <p14:tracePt t="34103" x="7512050" y="4203700"/>
          <p14:tracePt t="34233" x="7499350" y="4191000"/>
          <p14:tracePt t="35043" x="7499350" y="4203700"/>
          <p14:tracePt t="35123" x="7486650" y="4203700"/>
          <p14:tracePt t="35183" x="7486650" y="4222750"/>
          <p14:tracePt t="36201" x="7315200" y="4292600"/>
          <p14:tracePt t="37543" x="7334250" y="4292600"/>
          <p14:tracePt t="37684" x="7346950" y="4292600"/>
          <p14:tracePt t="37763" x="7359650" y="4292600"/>
          <p14:tracePt t="37783" x="7372350" y="4292600"/>
          <p14:tracePt t="38802" x="7556500" y="3917950"/>
          <p14:tracePt t="38833" x="7556500" y="3898900"/>
          <p14:tracePt t="38853" x="7556500" y="3886200"/>
          <p14:tracePt t="38864" x="7569200" y="3886200"/>
          <p14:tracePt t="38883" x="7569200" y="3873500"/>
          <p14:tracePt t="38934" x="7569200" y="3860800"/>
          <p14:tracePt t="38944" x="7581900" y="3860800"/>
          <p14:tracePt t="38963" x="7581900" y="3848100"/>
          <p14:tracePt t="38983" x="7581900" y="3829050"/>
          <p14:tracePt t="39023" x="7581900" y="3816350"/>
          <p14:tracePt t="39153" x="7581900" y="3829050"/>
          <p14:tracePt t="39164" x="7569200" y="3848100"/>
          <p14:tracePt t="39174" x="7569200" y="3873500"/>
          <p14:tracePt t="39184" x="7569200" y="3886200"/>
          <p14:tracePt t="39194" x="7569200" y="3898900"/>
          <p14:tracePt t="39204" x="7569200" y="3917950"/>
          <p14:tracePt t="39214" x="7569200" y="3930650"/>
          <p14:tracePt t="39224" x="7569200" y="3968750"/>
          <p14:tracePt t="39234" x="7569200" y="3981450"/>
          <p14:tracePt t="39244" x="7569200" y="4025900"/>
          <p14:tracePt t="39254" x="7569200" y="4038600"/>
          <p14:tracePt t="39264" x="7569200" y="4070350"/>
          <p14:tracePt t="39274" x="7569200" y="4108450"/>
          <p14:tracePt t="39284" x="7569200" y="4121150"/>
          <p14:tracePt t="39294" x="7569200" y="4133850"/>
          <p14:tracePt t="39304" x="7569200" y="4152900"/>
          <p14:tracePt t="39314" x="7569200" y="4165600"/>
          <p14:tracePt t="39373" x="7569200" y="4178300"/>
          <p14:tracePt t="39384" x="7556500" y="4178300"/>
          <p14:tracePt t="39394" x="7537450" y="4178300"/>
          <p14:tracePt t="39404" x="7537450" y="4191000"/>
          <p14:tracePt t="39414" x="7524750" y="4191000"/>
          <p14:tracePt t="39424" x="7512050" y="4203700"/>
          <p14:tracePt t="39434" x="7499350" y="4203700"/>
          <p14:tracePt t="39444" x="7486650" y="4222750"/>
          <p14:tracePt t="39454" x="7467600" y="4222750"/>
          <p14:tracePt t="39473" x="7454900" y="4222750"/>
          <p14:tracePt t="39484" x="7442200" y="4222750"/>
          <p14:tracePt t="39503" x="7429500" y="4222750"/>
          <p14:tracePt t="39514" x="7416800" y="4222750"/>
          <p14:tracePt t="39524" x="7404100" y="4235450"/>
          <p14:tracePt t="39534" x="7385050" y="4235450"/>
          <p14:tracePt t="39544" x="7359650" y="4235450"/>
          <p14:tracePt t="39554" x="7334250" y="4235450"/>
          <p14:tracePt t="39564" x="7302500" y="4248150"/>
          <p14:tracePt t="39574" x="7277100" y="4248150"/>
          <p14:tracePt t="39584" x="7251700" y="4248150"/>
          <p14:tracePt t="39594" x="7232650" y="4260850"/>
          <p14:tracePt t="39604" x="7207250" y="4260850"/>
          <p14:tracePt t="39614" x="7194550" y="4260850"/>
          <p14:tracePt t="39693" x="7181850" y="4260850"/>
          <p14:tracePt t="39713" x="7162800" y="4260850"/>
          <p14:tracePt t="39903" x="7181850" y="4273550"/>
          <p14:tracePt t="39914" x="7194550" y="4273550"/>
          <p14:tracePt t="39924" x="7219950" y="4273550"/>
          <p14:tracePt t="39934" x="7251700" y="4273550"/>
          <p14:tracePt t="39944" x="7264400" y="4273550"/>
          <p14:tracePt t="40962" x="7429500" y="4083050"/>
          <p14:tracePt t="43743" x="7429500" y="4095750"/>
          <p14:tracePt t="43754" x="7416800" y="4095750"/>
          <p14:tracePt t="43793" x="7404100" y="4095750"/>
          <p14:tracePt t="44811" x="6889750" y="4222750"/>
          <p14:tracePt t="45003" x="6889750" y="4235450"/>
          <p14:tracePt t="45143" x="6902450" y="4235450"/>
          <p14:tracePt t="45253" x="6915150" y="4235450"/>
          <p14:tracePt t="45273" x="6927850" y="4235450"/>
          <p14:tracePt t="45303" x="6940550" y="4235450"/>
          <p14:tracePt t="45314" x="6959600" y="4235450"/>
          <p14:tracePt t="45324" x="6972300" y="4235450"/>
          <p14:tracePt t="45334" x="6985000" y="4248150"/>
          <p14:tracePt t="45344" x="6997700" y="4248150"/>
          <p14:tracePt t="45354" x="7010400" y="4248150"/>
          <p14:tracePt t="45373" x="7029450" y="4248150"/>
          <p14:tracePt t="45384" x="7042150" y="4248150"/>
          <p14:tracePt t="45394" x="7054850" y="4248150"/>
          <p14:tracePt t="45404" x="7080250" y="4248150"/>
          <p14:tracePt t="45414" x="7112000" y="4248150"/>
          <p14:tracePt t="45424" x="7150100" y="4248150"/>
          <p14:tracePt t="45434" x="7207250" y="4260850"/>
          <p14:tracePt t="45444" x="7232650" y="4260850"/>
          <p14:tracePt t="45454" x="7251700" y="4260850"/>
          <p14:tracePt t="45464" x="7264400" y="4260850"/>
          <p14:tracePt t="45623" x="7277100" y="4260850"/>
          <p14:tracePt t="46033" x="7289800" y="4248150"/>
          <p14:tracePt t="46083" x="7289800" y="4235450"/>
          <p14:tracePt t="46094" x="7302500" y="4235450"/>
          <p14:tracePt t="46113" x="7302500" y="4222750"/>
          <p14:tracePt t="47132" x="7385050" y="4108450"/>
          <p14:tracePt t="47333" x="7372350" y="4108450"/>
          <p14:tracePt t="47344" x="7372350" y="4121150"/>
          <p14:tracePt t="47373" x="7359650" y="4121150"/>
          <p14:tracePt t="47443" x="7346950" y="4121150"/>
          <p14:tracePt t="47473" x="7346950" y="4133850"/>
          <p14:tracePt t="47484" x="7334250" y="4133850"/>
          <p14:tracePt t="47543" x="7315200" y="4133850"/>
          <p14:tracePt t="47563" x="7302500" y="4133850"/>
          <p14:tracePt t="47593" x="7289800" y="4133850"/>
          <p14:tracePt t="47604" x="7289800" y="4152900"/>
          <p14:tracePt t="47614" x="7277100" y="4152900"/>
          <p14:tracePt t="47624" x="7264400" y="4152900"/>
          <p14:tracePt t="47634" x="7264400" y="4165600"/>
          <p14:tracePt t="47644" x="7251700" y="4165600"/>
          <p14:tracePt t="47654" x="7232650" y="4178300"/>
          <p14:tracePt t="47664" x="7207250" y="4178300"/>
          <p14:tracePt t="47674" x="7194550" y="4178300"/>
          <p14:tracePt t="47684" x="7181850" y="4191000"/>
          <p14:tracePt t="47694" x="7162800" y="4191000"/>
          <p14:tracePt t="47713" x="7137400" y="4203700"/>
          <p14:tracePt t="47724" x="7124700" y="4203700"/>
          <p14:tracePt t="47734" x="7092950" y="4222750"/>
          <p14:tracePt t="47744" x="7067550" y="4235450"/>
          <p14:tracePt t="47754" x="7029450" y="4235450"/>
          <p14:tracePt t="47764" x="6985000" y="4248150"/>
          <p14:tracePt t="47774" x="6940550" y="4260850"/>
          <p14:tracePt t="47784" x="6902450" y="4273550"/>
          <p14:tracePt t="47794" x="6832600" y="4292600"/>
          <p14:tracePt t="47804" x="6750050" y="4305300"/>
          <p14:tracePt t="47814" x="6648450" y="4330700"/>
          <p14:tracePt t="47824" x="6565900" y="4343400"/>
          <p14:tracePt t="47834" x="6470650" y="4356100"/>
          <p14:tracePt t="47844" x="6362700" y="4375150"/>
          <p14:tracePt t="47854" x="6235700" y="4387850"/>
          <p14:tracePt t="47864" x="6121400" y="4387850"/>
          <p14:tracePt t="47874" x="6026150" y="4400550"/>
          <p14:tracePt t="47884" x="5988050" y="4400550"/>
          <p14:tracePt t="47894" x="5899150" y="4400550"/>
          <p14:tracePt t="47904" x="5848350" y="4400550"/>
          <p14:tracePt t="47914" x="5778500" y="4413250"/>
          <p14:tracePt t="47924" x="5734050" y="4413250"/>
          <p14:tracePt t="47934" x="5695950" y="4413250"/>
          <p14:tracePt t="47944" x="5651500" y="4413250"/>
          <p14:tracePt t="47954" x="5607050" y="4413250"/>
          <p14:tracePt t="47964" x="5581650" y="4413250"/>
          <p14:tracePt t="47974" x="5568950" y="4413250"/>
          <p14:tracePt t="47984" x="5556250" y="4413250"/>
          <p14:tracePt t="47994" x="5524500" y="4413250"/>
          <p14:tracePt t="48004" x="5499100" y="4425950"/>
          <p14:tracePt t="48014" x="5473700" y="4425950"/>
          <p14:tracePt t="48024" x="5441950" y="4425950"/>
          <p14:tracePt t="48034" x="5429250" y="4445000"/>
          <p14:tracePt t="48044" x="5384800" y="4457700"/>
          <p14:tracePt t="48054" x="5346700" y="4470400"/>
          <p14:tracePt t="48064" x="5302250" y="4483100"/>
          <p14:tracePt t="48074" x="5264150" y="4495800"/>
          <p14:tracePt t="48084" x="5219700" y="4514850"/>
          <p14:tracePt t="48094" x="5162550" y="4527550"/>
          <p14:tracePt t="48104" x="5111750" y="4527550"/>
          <p14:tracePt t="48114" x="5080000" y="4540250"/>
          <p14:tracePt t="48124" x="5054600" y="4540250"/>
          <p14:tracePt t="48134" x="5010150" y="4552950"/>
          <p14:tracePt t="48144" x="4997450" y="4552950"/>
          <p14:tracePt t="48154" x="4959350" y="4552950"/>
          <p14:tracePt t="49171" x="4121150" y="4597400"/>
          <p14:tracePt t="49181" x="4152900" y="4597400"/>
          <p14:tracePt t="49189" x="4165600" y="4597400"/>
          <p14:tracePt t="49201" x="4178300" y="4597400"/>
          <p14:tracePt t="49205" x="4191000" y="4597400"/>
          <p14:tracePt t="49215" x="4210050" y="4597400"/>
          <p14:tracePt t="49225" x="4235450" y="4597400"/>
          <p14:tracePt t="49235" x="4260850" y="4597400"/>
          <p14:tracePt t="49245" x="4292600" y="4597400"/>
          <p14:tracePt t="49254" x="4318000" y="4597400"/>
          <p14:tracePt t="49265" x="4343400" y="4597400"/>
          <p14:tracePt t="49275" x="4387850" y="4597400"/>
          <p14:tracePt t="49285" x="4413250" y="4597400"/>
          <p14:tracePt t="49295" x="4445000" y="4597400"/>
          <p14:tracePt t="49304" x="4470400" y="4597400"/>
          <p14:tracePt t="49315" x="4483100" y="4597400"/>
          <p14:tracePt t="49324" x="4502150" y="4597400"/>
          <p14:tracePt t="49335" x="4514850" y="4597400"/>
          <p14:tracePt t="49345" x="4527550" y="4597400"/>
          <p14:tracePt t="49373" x="4540250" y="4597400"/>
          <p14:tracePt t="49394" x="4552950" y="4610100"/>
          <p14:tracePt t="49423" x="4565650" y="4610100"/>
          <p14:tracePt t="49434" x="4597400" y="4610100"/>
          <p14:tracePt t="49444" x="4610100" y="4610100"/>
          <p14:tracePt t="49463" x="4622800" y="4610100"/>
          <p14:tracePt t="49474" x="4654550" y="4610100"/>
          <p14:tracePt t="49484" x="4692650" y="4610100"/>
          <p14:tracePt t="49494" x="4737100" y="4610100"/>
          <p14:tracePt t="49504" x="4762500" y="4610100"/>
          <p14:tracePt t="49514" x="4787900" y="4610100"/>
          <p14:tracePt t="49524" x="4819650" y="4622800"/>
          <p14:tracePt t="49534" x="4845050" y="4622800"/>
          <p14:tracePt t="49544" x="4857750" y="4622800"/>
          <p14:tracePt t="49554" x="4876800" y="4622800"/>
          <p14:tracePt t="49564" x="4914900" y="4622800"/>
          <p14:tracePt t="49574" x="4972050" y="4622800"/>
          <p14:tracePt t="49584" x="5041900" y="4635500"/>
          <p14:tracePt t="49594" x="5149850" y="4635500"/>
          <p14:tracePt t="49604" x="5194300" y="4648200"/>
          <p14:tracePt t="49614" x="5276850" y="4667250"/>
          <p14:tracePt t="49624" x="5334000" y="4667250"/>
          <p14:tracePt t="49634" x="5372100" y="4679950"/>
          <p14:tracePt t="49644" x="5384800" y="4679950"/>
          <p14:tracePt t="49703" x="5403850" y="4679950"/>
          <p14:tracePt t="49723" x="5416550" y="4679950"/>
          <p14:tracePt t="49734" x="5429250" y="4679950"/>
          <p14:tracePt t="49753" x="5441950" y="4679950"/>
          <p14:tracePt t="49764" x="5454650" y="4679950"/>
          <p14:tracePt t="49774" x="5473700" y="4679950"/>
          <p14:tracePt t="49784" x="5486400" y="4679950"/>
          <p14:tracePt t="49794" x="5499100" y="4679950"/>
          <p14:tracePt t="49804" x="5511800" y="4679950"/>
          <p14:tracePt t="49823" x="5524500" y="4679950"/>
          <p14:tracePt t="49843" x="5543550" y="4679950"/>
          <p14:tracePt t="49863" x="5556250" y="4679950"/>
          <p14:tracePt t="49874" x="5568950" y="4679950"/>
          <p14:tracePt t="49884" x="5594350" y="4679950"/>
          <p14:tracePt t="49894" x="5607050" y="4667250"/>
          <p14:tracePt t="49904" x="5626100" y="4667250"/>
          <p14:tracePt t="49914" x="5638800" y="4667250"/>
          <p14:tracePt t="49924" x="5651500" y="4667250"/>
          <p14:tracePt t="49973" x="5664200" y="4667250"/>
          <p14:tracePt t="50013" x="5676900" y="4667250"/>
          <p14:tracePt t="50093" x="5695950" y="4667250"/>
          <p14:tracePt t="50113" x="5695950" y="4648200"/>
          <p14:tracePt t="50253" x="5708650" y="4648200"/>
          <p14:tracePt t="50283" x="5708650" y="4635500"/>
          <p14:tracePt t="50323" x="5708650" y="4622800"/>
          <p14:tracePt t="50353" x="5708650" y="4610100"/>
          <p14:tracePt t="51371" x="5778500" y="4343400"/>
          <p14:tracePt t="51389" x="5778500" y="4330700"/>
          <p14:tracePt t="51533" x="5778500" y="4318000"/>
          <p14:tracePt t="51573" x="5791200" y="4318000"/>
          <p14:tracePt t="51723" x="5778500" y="4318000"/>
          <p14:tracePt t="51734" x="5778500" y="4330700"/>
          <p14:tracePt t="51763" x="5778500" y="4343400"/>
          <p14:tracePt t="51774" x="5778500" y="4356100"/>
          <p14:tracePt t="51793" x="5778500" y="4375150"/>
          <p14:tracePt t="51814" x="5778500" y="4387850"/>
          <p14:tracePt t="51824" x="5778500" y="4400550"/>
          <p14:tracePt t="51843" x="5778500" y="4413250"/>
          <p14:tracePt t="51863" x="5778500" y="4425950"/>
          <p14:tracePt t="51874" x="5778500" y="4445000"/>
          <p14:tracePt t="51884" x="5778500" y="4457700"/>
          <p14:tracePt t="51913" x="5778500" y="4470400"/>
          <p14:tracePt t="51934" x="5778500" y="4483100"/>
          <p14:tracePt t="51953" x="5778500" y="4495800"/>
          <p14:tracePt t="51973" x="5778500" y="4514850"/>
          <p14:tracePt t="52013" x="5778500" y="4527550"/>
          <p14:tracePt t="52053" x="5778500" y="4540250"/>
          <p14:tracePt t="52103" x="5765800" y="4540250"/>
          <p14:tracePt t="52114" x="5765800" y="4552950"/>
          <p14:tracePt t="52143" x="5746750" y="4565650"/>
          <p14:tracePt t="52154" x="5734050" y="4565650"/>
          <p14:tracePt t="52164" x="5721350" y="4578350"/>
          <p14:tracePt t="52174" x="5708650" y="4578350"/>
          <p14:tracePt t="52184" x="5708650" y="4597400"/>
          <p14:tracePt t="52194" x="5695950" y="4597400"/>
          <p14:tracePt t="52243" x="5676900" y="4597400"/>
          <p14:tracePt t="52263" x="5664200" y="4597400"/>
          <p14:tracePt t="52274" x="5651500" y="4597400"/>
          <p14:tracePt t="52284" x="5638800" y="4597400"/>
          <p14:tracePt t="52294" x="5626100" y="4597400"/>
          <p14:tracePt t="52304" x="5594350" y="4597400"/>
          <p14:tracePt t="52314" x="5581650" y="4597400"/>
          <p14:tracePt t="52324" x="5568950" y="4597400"/>
          <p14:tracePt t="52343" x="5556250" y="4597400"/>
          <p14:tracePt t="52364" x="5543550" y="4597400"/>
          <p14:tracePt t="52374" x="5524500" y="4597400"/>
          <p14:tracePt t="52384" x="5511800" y="4597400"/>
          <p14:tracePt t="52394" x="5499100" y="4597400"/>
          <p14:tracePt t="53411" x="5803900" y="4565650"/>
          <p14:tracePt t="53453" x="5803900" y="4552950"/>
          <p14:tracePt t="53464" x="5816600" y="4552950"/>
          <p14:tracePt t="53474" x="5816600" y="4540250"/>
          <p14:tracePt t="53503" x="5816600" y="4527550"/>
          <p14:tracePt t="53523" x="5816600" y="4514850"/>
          <p14:tracePt t="53543" x="5829300" y="4514850"/>
          <p14:tracePt t="53554" x="5829300" y="4495800"/>
          <p14:tracePt t="53583" x="5829300" y="4483100"/>
          <p14:tracePt t="53623" x="5829300" y="4470400"/>
          <p14:tracePt t="53634" x="5829300" y="4457700"/>
          <p14:tracePt t="53683" x="5816600" y="4457700"/>
          <p14:tracePt t="53813" x="5803900" y="4457700"/>
          <p14:tracePt t="53833" x="5803900" y="4470400"/>
          <p14:tracePt t="53853" x="5791200" y="4470400"/>
          <p14:tracePt t="53883" x="5791200" y="4483100"/>
          <p14:tracePt t="53903" x="5778500" y="4483100"/>
          <p14:tracePt t="53914" x="5778500" y="4495800"/>
          <p14:tracePt t="53934" x="5778500" y="4514850"/>
          <p14:tracePt t="53944" x="5778500" y="4527550"/>
          <p14:tracePt t="53954" x="5765800" y="4527550"/>
          <p14:tracePt t="53964" x="5765800" y="4540250"/>
          <p14:tracePt t="53983" x="5746750" y="4552950"/>
          <p14:tracePt t="53994" x="5746750" y="4565650"/>
          <p14:tracePt t="54033" x="5734050" y="4565650"/>
          <p14:tracePt t="54104" x="5721350" y="4565650"/>
          <p14:tracePt t="54123" x="5721350" y="4578350"/>
          <p14:tracePt t="54143" x="5708650" y="4578350"/>
          <p14:tracePt t="54163" x="5695950" y="4578350"/>
          <p14:tracePt t="54183" x="5676900" y="4578350"/>
          <p14:tracePt t="54194" x="5651500" y="4578350"/>
          <p14:tracePt t="54204" x="5651500" y="4597400"/>
          <p14:tracePt t="54214" x="5626100" y="4597400"/>
          <p14:tracePt t="54224" x="5607050" y="4610100"/>
          <p14:tracePt t="54234" x="5594350" y="4610100"/>
          <p14:tracePt t="54244" x="5581650" y="4610100"/>
          <p14:tracePt t="54254" x="5568950" y="4610100"/>
          <p14:tracePt t="54273" x="5556250" y="4610100"/>
          <p14:tracePt t="54313" x="5543550" y="4610100"/>
          <p14:tracePt t="54343" x="5524500" y="4622800"/>
          <p14:tracePt t="54354" x="5511800" y="4622800"/>
          <p14:tracePt t="54373" x="5499100" y="4622800"/>
          <p14:tracePt t="54463" x="5486400" y="4622800"/>
          <p14:tracePt t="54493" x="5473700" y="4622800"/>
          <p14:tracePt t="54523" x="5454650" y="4622800"/>
          <p14:tracePt t="54983" x="5441950" y="4622800"/>
          <p14:tracePt t="54994" x="5429250" y="4622800"/>
          <p14:tracePt t="55004" x="5416550" y="4622800"/>
          <p14:tracePt t="55021" x="5372100" y="4622800"/>
          <p14:tracePt t="55023" x="5302250" y="4622800"/>
          <p14:tracePt t="55034" x="5232400" y="4610100"/>
          <p14:tracePt t="55044" x="5181600" y="4610100"/>
          <p14:tracePt t="55054" x="5111750" y="4597400"/>
          <p14:tracePt t="55064" x="5054600" y="4597400"/>
          <p14:tracePt t="55074" x="5029200" y="4597400"/>
          <p14:tracePt t="55084" x="5010150" y="4578350"/>
          <p14:tracePt t="55094" x="4984750" y="4578350"/>
          <p14:tracePt t="55104" x="4959350" y="4578350"/>
          <p14:tracePt t="55114" x="4927600" y="4578350"/>
          <p14:tracePt t="55124" x="4902200" y="4578350"/>
          <p14:tracePt t="55134" x="4889500" y="4578350"/>
          <p14:tracePt t="55144" x="4857750" y="4578350"/>
          <p14:tracePt t="55154" x="4845050" y="4578350"/>
          <p14:tracePt t="55164" x="4832350" y="4578350"/>
          <p14:tracePt t="55174" x="4819650" y="4578350"/>
          <p14:tracePt t="55204" x="4806950" y="4578350"/>
          <p14:tracePt t="55214" x="4787900" y="4578350"/>
          <p14:tracePt t="55224" x="4775200" y="4578350"/>
          <p14:tracePt t="55234" x="4775200" y="4597400"/>
          <p14:tracePt t="55244" x="4762500" y="4597400"/>
          <p14:tracePt t="55263" x="4749800" y="4597400"/>
          <p14:tracePt t="55303" x="4737100" y="4597400"/>
          <p14:tracePt t="55333" x="4724400" y="4597400"/>
          <p14:tracePt t="55353" x="4705350" y="4597400"/>
          <p14:tracePt t="55364" x="4692650" y="4597400"/>
          <p14:tracePt t="55374" x="4679950" y="4597400"/>
          <p14:tracePt t="55393" x="4667250" y="4597400"/>
          <p14:tracePt t="55404" x="4654550" y="4597400"/>
          <p14:tracePt t="55423" x="4635500" y="4597400"/>
          <p14:tracePt t="55434" x="4622800" y="4597400"/>
          <p14:tracePt t="55444" x="4610100" y="4597400"/>
          <p14:tracePt t="55454" x="4597400" y="4597400"/>
          <p14:tracePt t="55464" x="4584700" y="4597400"/>
          <p14:tracePt t="55474" x="4540250" y="4597400"/>
          <p14:tracePt t="55484" x="4527550" y="4597400"/>
          <p14:tracePt t="55494" x="4502150" y="4597400"/>
          <p14:tracePt t="55504" x="4470400" y="4597400"/>
          <p14:tracePt t="55514" x="4445000" y="4597400"/>
          <p14:tracePt t="55524" x="4413250" y="4597400"/>
          <p14:tracePt t="55534" x="4400550" y="4597400"/>
          <p14:tracePt t="55544" x="4387850" y="4597400"/>
          <p14:tracePt t="55554" x="4375150" y="4597400"/>
          <p14:tracePt t="55564" x="4362450" y="4597400"/>
          <p14:tracePt t="55574" x="4343400" y="4597400"/>
          <p14:tracePt t="55584" x="4330700" y="4597400"/>
          <p14:tracePt t="55603" x="4318000" y="4597400"/>
          <p14:tracePt t="55853" x="4330700" y="4597400"/>
          <p14:tracePt t="55893" x="4343400" y="4597400"/>
          <p14:tracePt t="55934" x="4362450" y="4597400"/>
          <p14:tracePt t="55944" x="4375150" y="4597400"/>
          <p14:tracePt t="55954" x="4387850" y="4597400"/>
          <p14:tracePt t="55964" x="4413250" y="4597400"/>
          <p14:tracePt t="55974" x="4432300" y="4597400"/>
          <p14:tracePt t="55984" x="4457700" y="4597400"/>
          <p14:tracePt t="55994" x="4470400" y="4610100"/>
          <p14:tracePt t="56004" x="4502150" y="4610100"/>
          <p14:tracePt t="56014" x="4514850" y="4610100"/>
          <p14:tracePt t="56024" x="4527550" y="4610100"/>
          <p14:tracePt t="56034" x="4552950" y="4622800"/>
          <p14:tracePt t="57048" x="6737350" y="4597400"/>
          <p14:tracePt t="57056" x="6762750" y="4597400"/>
          <p14:tracePt t="57065" x="6807200" y="4578350"/>
          <p14:tracePt t="57075" x="6870700" y="4578350"/>
          <p14:tracePt t="57085" x="6940550" y="4578350"/>
          <p14:tracePt t="57094" x="6997700" y="4578350"/>
          <p14:tracePt t="57104" x="7067550" y="4578350"/>
          <p14:tracePt t="57114" x="7162800" y="4578350"/>
          <p14:tracePt t="57124" x="7207250" y="4578350"/>
          <p14:tracePt t="57134" x="7251700" y="4578350"/>
          <p14:tracePt t="57203" x="7264400" y="4578350"/>
          <p14:tracePt t="57214" x="7277100" y="4565650"/>
          <p14:tracePt t="57224" x="7289800" y="4565650"/>
          <p14:tracePt t="57234" x="7302500" y="4565650"/>
          <p14:tracePt t="57244" x="7315200" y="4565650"/>
          <p14:tracePt t="57313" x="7302500" y="4565650"/>
          <p14:tracePt t="57343" x="7289800" y="4578350"/>
          <p14:tracePt t="57354" x="7277100" y="4578350"/>
          <p14:tracePt t="57364" x="7232650" y="4578350"/>
          <p14:tracePt t="57374" x="7162800" y="4597400"/>
          <p14:tracePt t="57384" x="7067550" y="4610100"/>
          <p14:tracePt t="57394" x="6940550" y="4622800"/>
          <p14:tracePt t="57404" x="6788150" y="4622800"/>
          <p14:tracePt t="57414" x="6635750" y="4635500"/>
          <p14:tracePt t="57424" x="6515100" y="4635500"/>
          <p14:tracePt t="57434" x="6426200" y="4635500"/>
          <p14:tracePt t="57444" x="6426200" y="4622800"/>
          <p14:tracePt t="57734" x="6445250" y="4622800"/>
          <p14:tracePt t="57744" x="6457950" y="4622800"/>
          <p14:tracePt t="57754" x="6470650" y="4622800"/>
          <p14:tracePt t="57764" x="6483350" y="4622800"/>
          <p14:tracePt t="57774" x="6496050" y="4635500"/>
          <p14:tracePt t="57784" x="6515100" y="4635500"/>
          <p14:tracePt t="57824" x="6540500" y="4635500"/>
          <p14:tracePt t="57874" x="6553200" y="4635500"/>
          <p14:tracePt t="57894" x="6565900" y="4635500"/>
          <p14:tracePt t="57904" x="6584950" y="4635500"/>
          <p14:tracePt t="57934" x="6597650" y="4635500"/>
          <p14:tracePt t="58014" x="6610350" y="4635500"/>
          <p14:tracePt t="58394" x="6623050" y="4635500"/>
          <p14:tracePt t="58613" x="6610350" y="4635500"/>
          <p14:tracePt t="61703" x="6610350" y="4622800"/>
          <p14:tracePt t="62193" x="6610350" y="4610100"/>
          <p14:tracePt t="62483" x="6610350" y="4597400"/>
          <p14:tracePt t="70853" x="6597650" y="4597400"/>
          <p14:tracePt t="70864" x="6553200" y="4610100"/>
          <p14:tracePt t="70874" x="6470650" y="4622800"/>
          <p14:tracePt t="71891" x="2762250" y="5651500"/>
          <p14:tracePt t="71928" x="2774950" y="5651500"/>
          <p14:tracePt t="71943" x="2819400" y="5651500"/>
          <p14:tracePt t="71954" x="2889250" y="5651500"/>
          <p14:tracePt t="71964" x="3016250" y="5638800"/>
          <p14:tracePt t="71974" x="3168650" y="5638800"/>
          <p14:tracePt t="71984" x="3263900" y="5638800"/>
          <p14:tracePt t="71994" x="3390900" y="5638800"/>
          <p14:tracePt t="72004" x="3429000" y="5638800"/>
          <p14:tracePt t="72014" x="3473450" y="5638800"/>
          <p14:tracePt t="72073" x="3486150" y="5638800"/>
          <p14:tracePt t="72093" x="3543300" y="5651500"/>
          <p14:tracePt t="72104" x="3568700" y="5651500"/>
          <p14:tracePt t="72114" x="3581400" y="5651500"/>
          <p14:tracePt t="72293" x="3568700" y="5651500"/>
          <p14:tracePt t="72313" x="3556000" y="5651500"/>
          <p14:tracePt t="72333" x="3543300" y="5651500"/>
          <p14:tracePt t="72353" x="3524250" y="5664200"/>
          <p14:tracePt t="72364" x="3511550" y="5664200"/>
          <p14:tracePt t="72374" x="3498850" y="5664200"/>
          <p14:tracePt t="72384" x="3473450" y="5664200"/>
          <p14:tracePt t="72394" x="3460750" y="5664200"/>
          <p14:tracePt t="72404" x="3441700" y="5664200"/>
          <p14:tracePt t="72424" x="3441700" y="5651500"/>
          <p14:tracePt t="72453" x="3429000" y="5651500"/>
          <p14:tracePt t="72464" x="3416300" y="5638800"/>
          <p14:tracePt t="72503" x="3390900" y="5619750"/>
          <p14:tracePt t="72514" x="3359150" y="5581650"/>
          <p14:tracePt t="72524" x="3346450" y="5537200"/>
          <p14:tracePt t="72534" x="3359150" y="5499100"/>
          <p14:tracePt t="72544" x="3390900" y="5454650"/>
          <p14:tracePt t="72554" x="3403600" y="5416550"/>
          <p14:tracePt t="72564" x="3403600" y="5372100"/>
          <p14:tracePt t="72574" x="3416300" y="5346700"/>
          <p14:tracePt t="72584" x="3429000" y="5314950"/>
          <p14:tracePt t="72594" x="3441700" y="5289550"/>
          <p14:tracePt t="72604" x="3460750" y="5245100"/>
          <p14:tracePt t="72614" x="3486150" y="5219700"/>
          <p14:tracePt t="72624" x="3498850" y="5194300"/>
          <p14:tracePt t="72634" x="3543300" y="5162550"/>
          <p14:tracePt t="72644" x="3581400" y="5137150"/>
          <p14:tracePt t="72654" x="3625850" y="5124450"/>
          <p14:tracePt t="72664" x="3651250" y="5111750"/>
          <p14:tracePt t="72674" x="3676650" y="5092700"/>
          <p14:tracePt t="72684" x="3721100" y="5080000"/>
          <p14:tracePt t="72694" x="3746500" y="5067300"/>
          <p14:tracePt t="72704" x="3790950" y="5054600"/>
          <p14:tracePt t="72714" x="3816350" y="5054600"/>
          <p14:tracePt t="72724" x="3848100" y="5054600"/>
          <p14:tracePt t="72734" x="3886200" y="5054600"/>
          <p14:tracePt t="72744" x="3956050" y="5054600"/>
          <p14:tracePt t="72754" x="4038600" y="5054600"/>
          <p14:tracePt t="72764" x="4095750" y="5067300"/>
          <p14:tracePt t="72774" x="4140200" y="5067300"/>
          <p14:tracePt t="72784" x="4178300" y="5080000"/>
          <p14:tracePt t="72794" x="4210050" y="5080000"/>
          <p14:tracePt t="72804" x="4235450" y="5092700"/>
          <p14:tracePt t="72814" x="4279900" y="5092700"/>
          <p14:tracePt t="72824" x="4305300" y="5111750"/>
          <p14:tracePt t="72834" x="4330700" y="5111750"/>
          <p14:tracePt t="72844" x="4362450" y="5124450"/>
          <p14:tracePt t="72854" x="4400550" y="5124450"/>
          <p14:tracePt t="72864" x="4432300" y="5137150"/>
          <p14:tracePt t="72874" x="4457700" y="5149850"/>
          <p14:tracePt t="72884" x="4502150" y="5162550"/>
          <p14:tracePt t="72894" x="4527550" y="5162550"/>
          <p14:tracePt t="72904" x="4552950" y="5175250"/>
          <p14:tracePt t="72914" x="4565650" y="5194300"/>
          <p14:tracePt t="73930" x="3079750" y="6273800"/>
          <p14:tracePt t="73940" x="3067050" y="6273800"/>
          <p14:tracePt t="73947" x="3054350" y="6286500"/>
          <p14:tracePt t="73963" x="3041650" y="6286500"/>
          <p14:tracePt t="74123" x="3028950" y="6286500"/>
          <p14:tracePt t="74134" x="2997200" y="6305550"/>
          <p14:tracePt t="74144" x="2971800" y="6318250"/>
          <p14:tracePt t="74154" x="2959100" y="6330950"/>
          <p14:tracePt t="74164" x="2946400" y="6330950"/>
          <p14:tracePt t="74193" x="2997200" y="6318250"/>
          <p14:tracePt t="74204" x="3111500" y="6273800"/>
          <p14:tracePt t="74214" x="3181350" y="6248400"/>
          <p14:tracePt t="74403" x="3181350" y="6261100"/>
          <p14:tracePt t="74423" x="3251200" y="6261100"/>
          <p14:tracePt t="74434" x="3359150" y="6261100"/>
          <p14:tracePt t="74444" x="3390900" y="6261100"/>
          <p14:tracePt t="74454" x="3403600" y="6248400"/>
          <p14:tracePt t="74464" x="3403600" y="6216650"/>
          <p14:tracePt t="74474" x="3416300" y="6203950"/>
          <p14:tracePt t="74493" x="3429000" y="6203950"/>
          <p14:tracePt t="74504" x="3441700" y="6191250"/>
          <p14:tracePt t="74523" x="3473450" y="6165850"/>
          <p14:tracePt t="74534" x="3511550" y="6134100"/>
          <p14:tracePt t="74544" x="3543300" y="6096000"/>
          <p14:tracePt t="74554" x="3613150" y="6026150"/>
          <p14:tracePt t="74564" x="3651250" y="5981700"/>
          <p14:tracePt t="74583" x="3746500" y="5886450"/>
          <p14:tracePt t="74594" x="3816350" y="5772150"/>
          <p14:tracePt t="74604" x="3835400" y="5734050"/>
          <p14:tracePt t="74614" x="3848100" y="5721350"/>
          <p14:tracePt t="74624" x="3860800" y="5689600"/>
          <p14:tracePt t="74634" x="3873500" y="5676900"/>
          <p14:tracePt t="74644" x="3898900" y="5651500"/>
          <p14:tracePt t="74654" x="3930650" y="5638800"/>
          <p14:tracePt t="74664" x="3956050" y="5619750"/>
          <p14:tracePt t="74674" x="3987800" y="5607050"/>
          <p14:tracePt t="74803" x="3968750" y="5619750"/>
          <p14:tracePt t="74814" x="3956050" y="5619750"/>
          <p14:tracePt t="74824" x="3943350" y="5638800"/>
          <p14:tracePt t="74843" x="3930650" y="5638800"/>
          <p14:tracePt t="74863" x="3917950" y="5638800"/>
          <p14:tracePt t="74874" x="3898900" y="5651500"/>
          <p14:tracePt t="74884" x="3886200" y="5651500"/>
          <p14:tracePt t="74894" x="3873500" y="5664200"/>
          <p14:tracePt t="74904" x="3848100" y="5676900"/>
          <p14:tracePt t="74914" x="3816350" y="5689600"/>
          <p14:tracePt t="74924" x="3790950" y="5708650"/>
          <p14:tracePt t="74934" x="3778250" y="5721350"/>
          <p14:tracePt t="74944" x="3765550" y="5721350"/>
          <p14:tracePt t="74963" x="3746500" y="5721350"/>
          <p14:tracePt t="75982" x="3765550" y="4997450"/>
          <p14:tracePt t="75989" x="3778250" y="4997450"/>
          <p14:tracePt t="75997" x="3790950" y="4997450"/>
          <p14:tracePt t="76012" x="3803650" y="4984750"/>
          <p14:tracePt t="76024" x="3816350" y="4984750"/>
          <p14:tracePt t="76034" x="3835400" y="4984750"/>
          <p14:tracePt t="76044" x="3860800" y="4984750"/>
          <p14:tracePt t="76054" x="3873500" y="4984750"/>
          <p14:tracePt t="76064" x="3886200" y="4972050"/>
          <p14:tracePt t="76074" x="3898900" y="4972050"/>
          <p14:tracePt t="76094" x="3917950" y="4972050"/>
          <p14:tracePt t="76133" x="3930650" y="4984750"/>
          <p14:tracePt t="76144" x="3956050" y="4984750"/>
          <p14:tracePt t="76163" x="3968750" y="4997450"/>
          <p14:tracePt t="76213" x="3968750" y="5010150"/>
          <p14:tracePt t="76224" x="3968750" y="5022850"/>
          <p14:tracePt t="76234" x="3968750" y="5041900"/>
          <p14:tracePt t="76244" x="3987800" y="5067300"/>
          <p14:tracePt t="76254" x="4000500" y="5080000"/>
          <p14:tracePt t="76264" x="4013200" y="5092700"/>
          <p14:tracePt t="76274" x="4025900" y="5111750"/>
          <p14:tracePt t="76284" x="4038600" y="5124450"/>
          <p14:tracePt t="76294" x="4038600" y="5137150"/>
          <p14:tracePt t="76314" x="4057650" y="5149850"/>
          <p14:tracePt t="76333" x="4070350" y="5149850"/>
          <p14:tracePt t="76344" x="4070350" y="5162550"/>
          <p14:tracePt t="76354" x="4083050" y="5162550"/>
          <p14:tracePt t="76364" x="4095750" y="5162550"/>
          <p14:tracePt t="76383" x="4108450" y="5175250"/>
          <p14:tracePt t="76394" x="4121150" y="5194300"/>
          <p14:tracePt t="76404" x="4152900" y="5207000"/>
          <p14:tracePt t="76414" x="4165600" y="5207000"/>
          <p14:tracePt t="76424" x="4191000" y="5232400"/>
          <p14:tracePt t="76434" x="4222750" y="5245100"/>
          <p14:tracePt t="76444" x="4248150" y="5264150"/>
          <p14:tracePt t="76454" x="4260850" y="5276850"/>
          <p14:tracePt t="76473" x="4279900" y="5276850"/>
          <p14:tracePt t="76484" x="4279900" y="5289550"/>
          <p14:tracePt t="76503" x="4279900" y="5302250"/>
          <p14:tracePt t="76514" x="4279900" y="5314950"/>
          <p14:tracePt t="76524" x="4279900" y="5334000"/>
          <p14:tracePt t="76534" x="4279900" y="5346700"/>
          <p14:tracePt t="76544" x="4279900" y="5359400"/>
          <p14:tracePt t="76554" x="4292600" y="5372100"/>
          <p14:tracePt t="76564" x="4292600" y="5384800"/>
          <p14:tracePt t="76583" x="4292600" y="5397500"/>
          <p14:tracePt t="76594" x="4279900" y="5416550"/>
          <p14:tracePt t="76604" x="4260850" y="5429250"/>
          <p14:tracePt t="76614" x="4248150" y="5441950"/>
          <p14:tracePt t="76624" x="4248150" y="5454650"/>
          <p14:tracePt t="76634" x="4235450" y="5467350"/>
          <p14:tracePt t="76644" x="4222750" y="5486400"/>
          <p14:tracePt t="76673" x="4210050" y="5499100"/>
          <p14:tracePt t="76684" x="4191000" y="5499100"/>
          <p14:tracePt t="76694" x="4178300" y="5511800"/>
          <p14:tracePt t="76704" x="4165600" y="5524500"/>
          <p14:tracePt t="76714" x="4140200" y="5537200"/>
          <p14:tracePt t="76724" x="4095750" y="5549900"/>
          <p14:tracePt t="76734" x="4083050" y="5568950"/>
          <p14:tracePt t="76744" x="4070350" y="5581650"/>
          <p14:tracePt t="76763" x="4057650" y="5581650"/>
          <p14:tracePt t="76823" x="4038600" y="5581650"/>
          <p14:tracePt t="76843" x="4025900" y="5581650"/>
          <p14:tracePt t="76863" x="4000500" y="5581650"/>
          <p14:tracePt t="76874" x="3987800" y="5581650"/>
          <p14:tracePt t="76884" x="3968750" y="5594350"/>
          <p14:tracePt t="76903" x="3956050" y="5594350"/>
          <p14:tracePt t="76923" x="3943350" y="5594350"/>
          <p14:tracePt t="76944" x="3930650" y="5594350"/>
          <p14:tracePt t="76964" x="3917950" y="5594350"/>
          <p14:tracePt t="76974" x="3898900" y="5594350"/>
          <p14:tracePt t="76984" x="3886200" y="5594350"/>
          <p14:tracePt t="76994" x="3873500" y="5594350"/>
          <p14:tracePt t="77013" x="3860800" y="5594350"/>
          <p14:tracePt t="78031" x="3848100" y="5594350"/>
          <p14:tracePt t="78753" x="3835400" y="5594350"/>
          <p14:tracePt t="78823" x="3816350" y="5594350"/>
          <p14:tracePt t="78853" x="3803650" y="5594350"/>
          <p14:tracePt t="78864" x="3790950" y="5594350"/>
          <p14:tracePt t="78874" x="3778250" y="5594350"/>
          <p14:tracePt t="78884" x="3765550" y="5594350"/>
          <p14:tracePt t="78894" x="3746500" y="5594350"/>
          <p14:tracePt t="78963" x="3733800" y="5594350"/>
          <p14:tracePt t="79003" x="3721100" y="5594350"/>
          <p14:tracePt t="79283" x="3721100" y="5607050"/>
          <p14:tracePt t="79294" x="3708400" y="5607050"/>
          <p14:tracePt t="79363" x="3695700" y="5607050"/>
          <p14:tracePt t="79394" x="3676650" y="5619750"/>
          <p14:tracePt t="80410" x="3638550" y="5619750"/>
          <p14:tracePt t="85463" x="3625850" y="5638800"/>
          <p14:tracePt t="86173" x="3638550" y="5638800"/>
          <p14:tracePt t="86184" x="3651250" y="5638800"/>
          <p14:tracePt t="86194" x="3663950" y="5638800"/>
          <p14:tracePt t="86204" x="3695700" y="5619750"/>
          <p14:tracePt t="86214" x="3721100" y="5607050"/>
          <p14:tracePt t="86224" x="3746500" y="5581650"/>
          <p14:tracePt t="86234" x="3778250" y="5568950"/>
          <p14:tracePt t="86244" x="3803650" y="5549900"/>
          <p14:tracePt t="86254" x="3835400" y="5537200"/>
          <p14:tracePt t="86264" x="3873500" y="5511800"/>
          <p14:tracePt t="86274" x="3917950" y="5467350"/>
          <p14:tracePt t="86284" x="3987800" y="5429250"/>
          <p14:tracePt t="86294" x="4070350" y="5384800"/>
          <p14:tracePt t="86304" x="4121150" y="5346700"/>
          <p14:tracePt t="86314" x="4248150" y="5289550"/>
          <p14:tracePt t="86324" x="4343400" y="5245100"/>
          <p14:tracePt t="86334" x="4413250" y="5219700"/>
          <p14:tracePt t="86344" x="4445000" y="5207000"/>
          <p14:tracePt t="86354" x="4470400" y="5194300"/>
          <p14:tracePt t="86364" x="4483100" y="5175250"/>
          <p14:tracePt t="86383" x="4457700" y="5162550"/>
          <p14:tracePt t="86823" x="4445000" y="5162550"/>
          <p14:tracePt t="86834" x="4445000" y="5149850"/>
          <p14:tracePt t="86903" x="4457700" y="5149850"/>
          <p14:tracePt t="86914" x="4483100" y="5149850"/>
          <p14:tracePt t="87934" x="5403850" y="4775200"/>
          <p14:tracePt t="87937" x="5416550" y="4775200"/>
          <p14:tracePt t="87949" x="5429250" y="4775200"/>
          <p14:tracePt t="87958" x="5441950" y="4787900"/>
          <p14:tracePt t="87965" x="5454650" y="4787900"/>
          <p14:tracePt t="87975" x="5473700" y="4787900"/>
          <p14:tracePt t="87985" x="5486400" y="4800600"/>
          <p14:tracePt t="88013" x="5499100" y="4800600"/>
          <p14:tracePt t="88043" x="5511800" y="4800600"/>
          <p14:tracePt t="88063" x="5524500" y="4800600"/>
          <p14:tracePt t="88074" x="5543550" y="4800600"/>
          <p14:tracePt t="88093" x="5556250" y="4800600"/>
          <p14:tracePt t="88104" x="5581650" y="4800600"/>
          <p14:tracePt t="88114" x="5626100" y="4800600"/>
          <p14:tracePt t="88124" x="5676900" y="4819650"/>
          <p14:tracePt t="88134" x="5734050" y="4819650"/>
          <p14:tracePt t="88144" x="5791200" y="4819650"/>
          <p14:tracePt t="88154" x="5861050" y="4819650"/>
          <p14:tracePt t="88164" x="5886450" y="4819650"/>
          <p14:tracePt t="88174" x="5918200" y="4800600"/>
          <p14:tracePt t="88184" x="5930900" y="4800600"/>
          <p14:tracePt t="88194" x="5956300" y="4800600"/>
          <p14:tracePt t="88233" x="6000750" y="4775200"/>
          <p14:tracePt t="88244" x="6026150" y="4775200"/>
          <p14:tracePt t="88254" x="6070600" y="4762500"/>
          <p14:tracePt t="88264" x="6108700" y="4749800"/>
          <p14:tracePt t="88274" x="6121400" y="4749800"/>
          <p14:tracePt t="88284" x="6153150" y="4749800"/>
          <p14:tracePt t="88294" x="6165850" y="4749800"/>
          <p14:tracePt t="88304" x="6178550" y="4749800"/>
          <p14:tracePt t="88314" x="6191250" y="4749800"/>
          <p14:tracePt t="88324" x="6203950" y="4749800"/>
          <p14:tracePt t="88334" x="6223000" y="4749800"/>
          <p14:tracePt t="88344" x="6248400" y="4749800"/>
          <p14:tracePt t="88354" x="6273800" y="4749800"/>
          <p14:tracePt t="88364" x="6318250" y="4749800"/>
          <p14:tracePt t="88374" x="6362700" y="4749800"/>
          <p14:tracePt t="88384" x="6388100" y="4749800"/>
          <p14:tracePt t="88394" x="6445250" y="4749800"/>
          <p14:tracePt t="88404" x="6496050" y="4749800"/>
          <p14:tracePt t="88414" x="6565900" y="4749800"/>
          <p14:tracePt t="88424" x="6648450" y="4749800"/>
          <p14:tracePt t="88434" x="6762750" y="4762500"/>
          <p14:tracePt t="88444" x="6927850" y="4787900"/>
          <p14:tracePt t="88454" x="7054850" y="4800600"/>
          <p14:tracePt t="88464" x="7124700" y="4832350"/>
          <p14:tracePt t="88474" x="7137400" y="4832350"/>
          <p14:tracePt t="88853" x="7124700" y="4832350"/>
          <p14:tracePt t="88873" x="7112000" y="4832350"/>
          <p14:tracePt t="88934" x="7124700" y="4832350"/>
          <p14:tracePt t="88944" x="7137400" y="4832350"/>
          <p14:tracePt t="88954" x="7150100" y="4832350"/>
          <p14:tracePt t="88964" x="7162800" y="4832350"/>
          <p14:tracePt t="89981" x="9525000" y="4800600"/>
          <p14:tracePt t="89991" x="9537700" y="4800600"/>
          <p14:tracePt t="90013" x="9582150" y="4787900"/>
          <p14:tracePt t="90025" x="9607550" y="4787900"/>
          <p14:tracePt t="90034" x="9639300" y="4775200"/>
          <p14:tracePt t="90044" x="9664700" y="4775200"/>
          <p14:tracePt t="90054" x="9677400" y="4775200"/>
          <p14:tracePt t="90064" x="9690100" y="4775200"/>
          <p14:tracePt t="90074" x="9690100" y="4762500"/>
          <p14:tracePt t="90084" x="9709150" y="4762500"/>
          <p14:tracePt t="90104" x="9721850" y="4762500"/>
          <p14:tracePt t="90123" x="9734550" y="4775200"/>
          <p14:tracePt t="90134" x="9759950" y="4775200"/>
          <p14:tracePt t="90144" x="9772650" y="4775200"/>
          <p14:tracePt t="90154" x="9791700" y="4775200"/>
          <p14:tracePt t="90164" x="9804400" y="4775200"/>
          <p14:tracePt t="90183" x="9817100" y="4775200"/>
          <p14:tracePt t="90203" x="9829800" y="4775200"/>
          <p14:tracePt t="90214" x="9861550" y="4775200"/>
          <p14:tracePt t="90224" x="9886950" y="4775200"/>
          <p14:tracePt t="90234" x="9912350" y="4775200"/>
          <p14:tracePt t="90253" x="9931400" y="4775200"/>
          <p14:tracePt t="90313" x="9912350" y="4775200"/>
          <p14:tracePt t="90353" x="9899650" y="4775200"/>
          <p14:tracePt t="90373" x="9874250" y="4775200"/>
          <p14:tracePt t="90384" x="9842500" y="4775200"/>
          <p14:tracePt t="90394" x="9791700" y="4775200"/>
          <p14:tracePt t="90404" x="9721850" y="4787900"/>
          <p14:tracePt t="90414" x="9664700" y="4787900"/>
          <p14:tracePt t="90424" x="9607550" y="4787900"/>
          <p14:tracePt t="90434" x="9569450" y="4787900"/>
          <p14:tracePt t="90444" x="9556750" y="4787900"/>
          <p14:tracePt t="90454" x="9525000" y="4787900"/>
          <p14:tracePt t="90464" x="9499600" y="4787900"/>
          <p14:tracePt t="90474" x="9467850" y="4787900"/>
          <p14:tracePt t="90484" x="9455150" y="4787900"/>
          <p14:tracePt t="90494" x="9429750" y="4787900"/>
          <p14:tracePt t="90504" x="9385300" y="4787900"/>
          <p14:tracePt t="90514" x="9359900" y="4787900"/>
          <p14:tracePt t="90524" x="9347200" y="4787900"/>
          <p14:tracePt t="90534" x="9315450" y="4787900"/>
          <p14:tracePt t="90544" x="9290050" y="4787900"/>
          <p14:tracePt t="90554" x="9264650" y="4787900"/>
          <p14:tracePt t="90564" x="9245600" y="4787900"/>
          <p14:tracePt t="90574" x="9220200" y="4787900"/>
          <p14:tracePt t="90584" x="9194800" y="4787900"/>
          <p14:tracePt t="90594" x="9163050" y="4787900"/>
          <p14:tracePt t="90604" x="9150350" y="4787900"/>
          <p14:tracePt t="90614" x="9137650" y="4787900"/>
          <p14:tracePt t="90624" x="9124950" y="4787900"/>
          <p14:tracePt t="90644" x="9112250" y="4787900"/>
          <p14:tracePt t="90663" x="9093200" y="4787900"/>
          <p14:tracePt t="90674" x="9093200" y="4800600"/>
          <p14:tracePt t="90684" x="9080500" y="4800600"/>
          <p14:tracePt t="90694" x="9067800" y="4800600"/>
          <p14:tracePt t="90704" x="9055100" y="4800600"/>
          <p14:tracePt t="90714" x="9023350" y="4800600"/>
          <p14:tracePt t="90724" x="8985250" y="4800600"/>
          <p14:tracePt t="90734" x="8953500" y="4819650"/>
          <p14:tracePt t="90744" x="8902700" y="4819650"/>
          <p14:tracePt t="90754" x="8832850" y="4819650"/>
          <p14:tracePt t="90764" x="8763000" y="4819650"/>
          <p14:tracePt t="90774" x="8718550" y="4819650"/>
          <p14:tracePt t="90784" x="8705850" y="4819650"/>
          <p14:tracePt t="90794" x="8680450" y="4819650"/>
          <p14:tracePt t="90804" x="8648700" y="4819650"/>
          <p14:tracePt t="90814" x="8636000" y="4819650"/>
          <p14:tracePt t="90833" x="8623300" y="4819650"/>
          <p14:tracePt t="90854" x="8610600" y="4819650"/>
          <p14:tracePt t="90873" x="8597900" y="4819650"/>
          <p14:tracePt t="90934" x="8597900" y="4832350"/>
          <p14:tracePt t="90944" x="8578850" y="4832350"/>
          <p14:tracePt t="91463" x="8578850" y="4819650"/>
          <p14:tracePt t="91494" x="8578850" y="4800600"/>
          <p14:tracePt t="92113" x="8578850" y="4845050"/>
          <p14:tracePt t="92124" x="8578850" y="4902200"/>
          <p14:tracePt t="92134" x="8540750" y="4972050"/>
          <p14:tracePt t="92144" x="8458200" y="5067300"/>
          <p14:tracePt t="92154" x="8401050" y="5137150"/>
          <p14:tracePt t="92164" x="8274050" y="5276850"/>
          <p14:tracePt t="92174" x="8051800" y="5524500"/>
          <p14:tracePt t="92184" x="7829550" y="5759450"/>
          <p14:tracePt t="92194" x="7524750" y="6083300"/>
          <p14:tracePt t="92204" x="7302500" y="6305550"/>
          <p14:tracePt t="92214" x="7181850" y="6400800"/>
          <p14:tracePt t="92224" x="6959600" y="6540500"/>
          <p14:tracePt t="92234" x="6718300" y="6635750"/>
          <p14:tracePt t="92244" x="6457950" y="6705600"/>
          <p14:tracePt t="92254" x="6362700" y="6718300"/>
          <p14:tracePt t="92264" x="6191250" y="6750050"/>
          <p14:tracePt t="92274" x="5988050" y="6762750"/>
          <p14:tracePt t="92284" x="5886450" y="6762750"/>
          <p14:tracePt t="92294" x="5816600" y="6762750"/>
          <p14:tracePt t="92313" x="5791200" y="6762750"/>
          <p14:tracePt t="92353" x="5778500" y="6762750"/>
          <p14:tracePt t="92364" x="5778500" y="6775450"/>
          <p14:tracePt t="92374" x="5746750" y="6788150"/>
          <p14:tracePt t="92384" x="5695950" y="6813550"/>
          <p14:tracePt t="92394" x="5651500" y="683260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20338-3EC4-614F-AF83-10BA5B6566CE}"/>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FCBD7A5-8C53-48BD-6157-EFA122E0C12A}"/>
              </a:ext>
            </a:extLst>
          </p:cNvPr>
          <p:cNvSpPr txBox="1"/>
          <p:nvPr/>
        </p:nvSpPr>
        <p:spPr>
          <a:xfrm>
            <a:off x="2002571" y="3013501"/>
            <a:ext cx="8494633" cy="830997"/>
          </a:xfrm>
          <a:prstGeom prst="rect">
            <a:avLst/>
          </a:prstGeom>
          <a:noFill/>
        </p:spPr>
        <p:txBody>
          <a:bodyPr wrap="none" rtlCol="0">
            <a:spAutoFit/>
          </a:bodyPr>
          <a:lstStyle/>
          <a:p>
            <a:r>
              <a:rPr lang="en-US" altLang="ja-JP" sz="2400" dirty="0">
                <a:latin typeface="Hiragino Kaku Gothic Std W8" panose="020B0800000000000000" pitchFamily="34" charset="-128"/>
                <a:ea typeface="Hiragino Kaku Gothic Std W8" panose="020B0800000000000000" pitchFamily="34" charset="-128"/>
              </a:rPr>
              <a:t>③</a:t>
            </a:r>
            <a:r>
              <a:rPr lang="ja-JP" altLang="en-US" sz="2400">
                <a:latin typeface="Hiragino Kaku Gothic Std W8" panose="020B0800000000000000" pitchFamily="34" charset="-128"/>
                <a:ea typeface="Hiragino Kaku Gothic Std W8" panose="020B0800000000000000" pitchFamily="34" charset="-128"/>
              </a:rPr>
              <a:t>イミダゾール骨格を有する発光材料の合成と励起状態解析</a:t>
            </a:r>
          </a:p>
          <a:p>
            <a:pPr algn="ctr"/>
            <a:r>
              <a:rPr kumimoji="1" lang="ja-JP" altLang="en-US" sz="2400">
                <a:latin typeface="Hiragino Kaku Gothic Std W8" panose="020B0800000000000000" pitchFamily="34" charset="-128"/>
                <a:ea typeface="Hiragino Kaku Gothic Std W8" panose="020B0800000000000000" pitchFamily="34" charset="-128"/>
              </a:rPr>
              <a:t>これまで</a:t>
            </a:r>
          </a:p>
        </p:txBody>
      </p:sp>
      <p:pic>
        <p:nvPicPr>
          <p:cNvPr id="4" name="オーディオ 3">
            <a:extLst>
              <a:ext uri="{FF2B5EF4-FFF2-40B4-BE49-F238E27FC236}">
                <a16:creationId xmlns:a16="http://schemas.microsoft.com/office/drawing/2014/main" id="{B987EA7A-5774-CC9A-024F-54BE4787B8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145523494"/>
      </p:ext>
    </p:extLst>
  </p:cSld>
  <p:clrMapOvr>
    <a:masterClrMapping/>
  </p:clrMapOvr>
  <mc:AlternateContent xmlns:mc="http://schemas.openxmlformats.org/markup-compatibility/2006">
    <mc:Choice xmlns:p14="http://schemas.microsoft.com/office/powerpoint/2010/main" Requires="p14">
      <p:transition spd="slow" p14:dur="2000" advTm="8341"/>
    </mc:Choice>
    <mc:Fallback>
      <p:transition spd="slow" advTm="8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844" x="5137150" y="6692900"/>
          <p14:tracePt t="1855" x="5137150" y="6508750"/>
          <p14:tracePt t="1865" x="5124450" y="6165850"/>
          <p14:tracePt t="1874" x="5124450" y="5943600"/>
          <p14:tracePt t="1884" x="5080000" y="5397500"/>
          <p14:tracePt t="1894" x="5010150" y="4953000"/>
          <p14:tracePt t="1903" x="4972050" y="4762500"/>
          <p14:tracePt t="1913" x="4902200" y="4565650"/>
          <p14:tracePt t="1923" x="4832350" y="4413250"/>
          <p14:tracePt t="1933" x="4806950" y="4343400"/>
          <p14:tracePt t="1943" x="4787900" y="4318000"/>
          <p14:tracePt t="1953" x="4787900" y="4305300"/>
          <p14:tracePt t="1963" x="4775200" y="4305300"/>
          <p14:tracePt t="1973" x="4775200" y="4292600"/>
          <p14:tracePt t="2112" x="4762500" y="4292600"/>
          <p14:tracePt t="2123" x="4749800" y="4292600"/>
          <p14:tracePt t="2133" x="4705350" y="4292600"/>
          <p14:tracePt t="2143" x="4679950" y="4273550"/>
          <p14:tracePt t="3162" x="4597400" y="4273550"/>
          <p14:tracePt t="6873" x="4654550" y="4470400"/>
          <p14:tracePt t="6883" x="4775200" y="4832350"/>
          <p14:tracePt t="6893" x="4927600" y="5219700"/>
          <p14:tracePt t="6903" x="5010150" y="5467350"/>
          <p14:tracePt t="6913" x="5194300" y="5899150"/>
          <p14:tracePt t="6923" x="5346700" y="6235700"/>
          <p14:tracePt t="6933" x="5416550" y="6369050"/>
          <p14:tracePt t="6943" x="5473700" y="6470650"/>
          <p14:tracePt t="6953" x="5524500" y="6578600"/>
          <p14:tracePt t="6963" x="5543550" y="6623050"/>
          <p14:tracePt t="7163" x="5524500" y="6635750"/>
          <p14:tracePt t="7173" x="5511800" y="6635750"/>
          <p14:tracePt t="7183" x="5499100" y="6648450"/>
          <p14:tracePt t="7193" x="5486400" y="6661150"/>
          <p14:tracePt t="7203" x="5454650" y="6705600"/>
          <p14:tracePt t="7213" x="5416550" y="6750050"/>
          <p14:tracePt t="7223" x="5372100" y="680085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36A57-EBB1-B1F1-FD03-FB79C495DEBA}"/>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24AF874-A83A-DA12-B045-CDE423A574BC}"/>
              </a:ext>
            </a:extLst>
          </p:cNvPr>
          <p:cNvSpPr txBox="1"/>
          <p:nvPr/>
        </p:nvSpPr>
        <p:spPr>
          <a:xfrm>
            <a:off x="1864713" y="3013501"/>
            <a:ext cx="8462573" cy="830997"/>
          </a:xfrm>
          <a:prstGeom prst="rect">
            <a:avLst/>
          </a:prstGeom>
          <a:noFill/>
        </p:spPr>
        <p:txBody>
          <a:bodyPr wrap="none" rtlCol="0">
            <a:spAutoFit/>
          </a:bodyPr>
          <a:lstStyle/>
          <a:p>
            <a:r>
              <a:rPr kumimoji="1" lang="en-US" altLang="ja-JP" sz="2400" dirty="0">
                <a:latin typeface="Hiragino Kaku Gothic Std W8" panose="020B0800000000000000" pitchFamily="34" charset="-128"/>
                <a:ea typeface="Hiragino Kaku Gothic Std W8" panose="020B0800000000000000" pitchFamily="34" charset="-128"/>
              </a:rPr>
              <a:t>①</a:t>
            </a:r>
            <a:r>
              <a:rPr kumimoji="1" lang="ja-JP" altLang="en-US" sz="2400">
                <a:latin typeface="Hiragino Kaku Gothic Std W8" panose="020B0800000000000000" pitchFamily="34" charset="-128"/>
                <a:ea typeface="Hiragino Kaku Gothic Std W8" panose="020B0800000000000000" pitchFamily="34" charset="-128"/>
              </a:rPr>
              <a:t>芳香族アミドの立体化学を利用した新構造</a:t>
            </a:r>
            <a:r>
              <a:rPr kumimoji="1" lang="en-US" altLang="ja-JP" sz="2400" dirty="0">
                <a:latin typeface="Hiragino Kaku Gothic Std W8" panose="020B0800000000000000" pitchFamily="34" charset="-128"/>
                <a:ea typeface="Hiragino Kaku Gothic Std W8" panose="020B0800000000000000" pitchFamily="34" charset="-128"/>
              </a:rPr>
              <a:t>(</a:t>
            </a:r>
            <a:r>
              <a:rPr kumimoji="1" lang="ja-JP" altLang="en-US" sz="2400">
                <a:latin typeface="Hiragino Kaku Gothic Std W8" panose="020B0800000000000000" pitchFamily="34" charset="-128"/>
                <a:ea typeface="Hiragino Kaku Gothic Std W8" panose="020B0800000000000000" pitchFamily="34" charset="-128"/>
              </a:rPr>
              <a:t>高</a:t>
            </a:r>
            <a:r>
              <a:rPr kumimoji="1" lang="en-US" altLang="ja-JP" sz="2400" dirty="0">
                <a:latin typeface="Hiragino Kaku Gothic Std W8" panose="020B0800000000000000" pitchFamily="34" charset="-128"/>
                <a:ea typeface="Hiragino Kaku Gothic Std W8" panose="020B0800000000000000" pitchFamily="34" charset="-128"/>
              </a:rPr>
              <a:t>)</a:t>
            </a:r>
            <a:r>
              <a:rPr kumimoji="1" lang="ja-JP" altLang="en-US" sz="2400">
                <a:latin typeface="Hiragino Kaku Gothic Std W8" panose="020B0800000000000000" pitchFamily="34" charset="-128"/>
                <a:ea typeface="Hiragino Kaku Gothic Std W8" panose="020B0800000000000000" pitchFamily="34" charset="-128"/>
              </a:rPr>
              <a:t>分子の合成</a:t>
            </a:r>
            <a:endParaRPr kumimoji="1" lang="en-US" altLang="ja-JP" sz="2400" dirty="0">
              <a:latin typeface="Hiragino Kaku Gothic Std W8" panose="020B0800000000000000" pitchFamily="34" charset="-128"/>
              <a:ea typeface="Hiragino Kaku Gothic Std W8" panose="020B0800000000000000" pitchFamily="34" charset="-128"/>
            </a:endParaRPr>
          </a:p>
          <a:p>
            <a:pPr algn="ctr"/>
            <a:r>
              <a:rPr kumimoji="1" lang="ja-JP" altLang="en-US" sz="2400">
                <a:latin typeface="Hiragino Kaku Gothic Std W8" panose="020B0800000000000000" pitchFamily="34" charset="-128"/>
                <a:ea typeface="Hiragino Kaku Gothic Std W8" panose="020B0800000000000000" pitchFamily="34" charset="-128"/>
              </a:rPr>
              <a:t>これまで</a:t>
            </a:r>
          </a:p>
        </p:txBody>
      </p:sp>
      <p:pic>
        <p:nvPicPr>
          <p:cNvPr id="15" name="オーディオ 14">
            <a:extLst>
              <a:ext uri="{FF2B5EF4-FFF2-40B4-BE49-F238E27FC236}">
                <a16:creationId xmlns:a16="http://schemas.microsoft.com/office/drawing/2014/main" id="{CABB8115-0C80-4ED2-6A35-C170BAE653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885601038"/>
      </p:ext>
    </p:extLst>
  </p:cSld>
  <p:clrMapOvr>
    <a:masterClrMapping/>
  </p:clrMapOvr>
  <mc:AlternateContent xmlns:mc="http://schemas.openxmlformats.org/markup-compatibility/2006">
    <mc:Choice xmlns:p14="http://schemas.microsoft.com/office/powerpoint/2010/main" Requires="p14">
      <p:transition spd="slow" p14:dur="2000" advTm="16224"/>
    </mc:Choice>
    <mc:Fallback>
      <p:transition spd="slow" advTm="16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extLst>
    <p:ext uri="{3A86A75C-4F4B-4683-9AE1-C65F6400EC91}">
      <p14:laserTraceLst xmlns:p14="http://schemas.microsoft.com/office/powerpoint/2010/main">
        <p14:tracePtLst>
          <p14:tracePt t="341" x="4470400" y="5981700"/>
          <p14:tracePt t="353" x="4260850" y="5607050"/>
          <p14:tracePt t="362" x="4000500" y="5175250"/>
          <p14:tracePt t="372" x="3625850" y="4692650"/>
          <p14:tracePt t="382" x="3321050" y="4445000"/>
          <p14:tracePt t="391" x="3041650" y="4292600"/>
          <p14:tracePt t="401" x="2844800" y="4191000"/>
          <p14:tracePt t="411" x="2794000" y="4165600"/>
          <p14:tracePt t="422" x="2705100" y="4133850"/>
          <p14:tracePt t="431" x="2692400" y="4133850"/>
          <p14:tracePt t="511" x="2679700" y="4133850"/>
          <p14:tracePt t="571" x="2667000" y="4133850"/>
          <p14:tracePt t="581" x="2635250" y="4121150"/>
          <p14:tracePt t="591" x="2597150" y="4108450"/>
          <p14:tracePt t="601" x="2514600" y="4083050"/>
          <p14:tracePt t="612" x="2330450" y="4025900"/>
          <p14:tracePt t="622" x="2178050" y="3968750"/>
          <p14:tracePt t="631" x="2082800" y="3943350"/>
          <p14:tracePt t="641" x="1955800" y="3886200"/>
          <p14:tracePt t="651" x="1847850" y="3848100"/>
          <p14:tracePt t="661" x="1720850" y="3790950"/>
          <p14:tracePt t="671" x="1625600" y="3733800"/>
          <p14:tracePt t="681" x="1568450" y="3708400"/>
          <p14:tracePt t="691" x="1543050" y="3676650"/>
          <p14:tracePt t="701" x="1498600" y="3663950"/>
          <p14:tracePt t="711" x="1485900" y="3663950"/>
          <p14:tracePt t="831" x="1498600" y="3651250"/>
          <p14:tracePt t="1041" x="1485900" y="3651250"/>
          <p14:tracePt t="1051" x="1473200" y="3638550"/>
          <p14:tracePt t="1061" x="1441450" y="3625850"/>
          <p14:tracePt t="1071" x="1428750" y="3625850"/>
          <p14:tracePt t="1081" x="1416050" y="3606800"/>
          <p14:tracePt t="1091" x="1403350" y="3606800"/>
          <p14:tracePt t="1101" x="1390650" y="3594100"/>
          <p14:tracePt t="1111" x="1371600" y="3581400"/>
          <p14:tracePt t="1121" x="1358900" y="3581400"/>
          <p14:tracePt t="1131" x="1358900" y="3568700"/>
          <p14:tracePt t="1141" x="1346200" y="3568700"/>
          <p14:tracePt t="1161" x="1333500" y="3568700"/>
          <p14:tracePt t="1191" x="1320800" y="3568700"/>
          <p14:tracePt t="2911" x="1320800" y="3511550"/>
          <p14:tracePt t="2921" x="1320800" y="3486150"/>
          <p14:tracePt t="2931" x="1289050" y="3429000"/>
          <p14:tracePt t="3949" x="1720850" y="3149600"/>
          <p14:tracePt t="4031" x="1733550" y="3149600"/>
          <p14:tracePt t="4041" x="1803400" y="3149600"/>
          <p14:tracePt t="4051" x="1835150" y="3149600"/>
          <p14:tracePt t="4061" x="1847850" y="3149600"/>
          <p14:tracePt t="4072" x="1847850" y="3136900"/>
          <p14:tracePt t="4091" x="1847850" y="3124200"/>
          <p14:tracePt t="4101" x="1835150" y="3124200"/>
          <p14:tracePt t="4111" x="1816100" y="3111500"/>
          <p14:tracePt t="4121" x="1816100" y="3098800"/>
          <p14:tracePt t="4131" x="1803400" y="3098800"/>
          <p14:tracePt t="4141" x="1803400" y="3079750"/>
          <p14:tracePt t="4151" x="1803400" y="3054350"/>
          <p14:tracePt t="4161" x="1803400" y="3028950"/>
          <p14:tracePt t="4171" x="1803400" y="2997200"/>
          <p14:tracePt t="4181" x="1816100" y="2971800"/>
          <p14:tracePt t="4191" x="1816100" y="2940050"/>
          <p14:tracePt t="4201" x="1835150" y="2914650"/>
          <p14:tracePt t="4211" x="1835150" y="2889250"/>
          <p14:tracePt t="4221" x="1847850" y="2844800"/>
          <p14:tracePt t="4231" x="1847850" y="2819400"/>
          <p14:tracePt t="4241" x="1847850" y="2806700"/>
          <p14:tracePt t="4251" x="1847850" y="2787650"/>
          <p14:tracePt t="4331" x="1835150" y="2787650"/>
          <p14:tracePt t="4381" x="1816100" y="2787650"/>
          <p14:tracePt t="4401" x="1803400" y="2787650"/>
          <p14:tracePt t="4412" x="1790700" y="2787650"/>
          <p14:tracePt t="4421" x="1778000" y="2787650"/>
          <p14:tracePt t="4441" x="1752600" y="2787650"/>
          <p14:tracePt t="4451" x="1733550" y="2787650"/>
          <p14:tracePt t="4461" x="1720850" y="2774950"/>
          <p14:tracePt t="4471" x="1708150" y="2774950"/>
          <p14:tracePt t="4671" x="1695450" y="2774950"/>
          <p14:tracePt t="4711" x="1682750" y="2774950"/>
          <p14:tracePt t="4751" x="1663700" y="2774950"/>
          <p14:tracePt t="4771" x="1651000" y="2774950"/>
          <p14:tracePt t="5031" x="1651000" y="2787650"/>
          <p14:tracePt t="5862" x="1651000" y="2806700"/>
          <p14:tracePt t="5941" x="1638300" y="2806700"/>
          <p14:tracePt t="6181" x="1638300" y="2819400"/>
          <p14:tracePt t="8001" x="1638300" y="2832100"/>
          <p14:tracePt t="8021" x="1638300" y="2844800"/>
          <p14:tracePt t="8041" x="1638300" y="2876550"/>
          <p14:tracePt t="8051" x="1638300" y="2889250"/>
          <p14:tracePt t="8061" x="1625600" y="2914650"/>
          <p14:tracePt t="8071" x="1625600" y="2940050"/>
          <p14:tracePt t="8081" x="1625600" y="2959100"/>
          <p14:tracePt t="8091" x="1625600" y="2971800"/>
          <p14:tracePt t="8101" x="1638300" y="2984500"/>
          <p14:tracePt t="8111" x="1638300" y="2997200"/>
          <p14:tracePt t="8131" x="1638300" y="3009900"/>
          <p14:tracePt t="9461" x="1638300" y="3028950"/>
          <p14:tracePt t="9471" x="1638300" y="3054350"/>
          <p14:tracePt t="9481" x="1638300" y="3079750"/>
          <p14:tracePt t="10499" x="1847850" y="3333750"/>
          <p14:tracePt t="10631" x="1873250" y="3333750"/>
          <p14:tracePt t="10641" x="1905000" y="3333750"/>
          <p14:tracePt t="10651" x="1930400" y="3346450"/>
          <p14:tracePt t="10661" x="1943100" y="3346450"/>
          <p14:tracePt t="10671" x="1974850" y="3359150"/>
          <p14:tracePt t="10681" x="1987550" y="3371850"/>
          <p14:tracePt t="10691" x="1987550" y="3384550"/>
          <p14:tracePt t="10701" x="1987550" y="3403600"/>
          <p14:tracePt t="10711" x="1987550" y="3429000"/>
          <p14:tracePt t="10721" x="1987550" y="3454400"/>
          <p14:tracePt t="10731" x="2000250" y="3473450"/>
          <p14:tracePt t="10741" x="2000250" y="3498850"/>
          <p14:tracePt t="10761" x="2000250" y="3511550"/>
          <p14:tracePt t="10771" x="2012950" y="3536950"/>
          <p14:tracePt t="10791" x="2012950" y="3556000"/>
          <p14:tracePt t="10801" x="2012950" y="3568700"/>
          <p14:tracePt t="10821" x="2012950" y="3581400"/>
          <p14:tracePt t="10991" x="2000250" y="3568700"/>
          <p14:tracePt t="11051" x="1987550" y="3568700"/>
          <p14:tracePt t="11081" x="1974850" y="3568700"/>
          <p14:tracePt t="11091" x="1955800" y="3568700"/>
          <p14:tracePt t="11111" x="1943100" y="3568700"/>
          <p14:tracePt t="15131" x="1987550" y="3606800"/>
          <p14:tracePt t="15141" x="2070100" y="3676650"/>
          <p14:tracePt t="15151" x="2209800" y="3803650"/>
          <p14:tracePt t="15161" x="2400300" y="3981450"/>
          <p14:tracePt t="15171" x="2635250" y="4203700"/>
          <p14:tracePt t="15181" x="2844800" y="4445000"/>
          <p14:tracePt t="15191" x="3054350" y="4679950"/>
          <p14:tracePt t="15202" x="3181350" y="4819650"/>
          <p14:tracePt t="15211" x="3321050" y="4972050"/>
          <p14:tracePt t="15221" x="3429000" y="5080000"/>
          <p14:tracePt t="15231" x="3556000" y="5264150"/>
          <p14:tracePt t="15241" x="3594100" y="5302250"/>
          <p14:tracePt t="15251" x="3613150" y="5334000"/>
          <p14:tracePt t="15271" x="3613150" y="5346700"/>
          <p14:tracePt t="15291" x="3625850" y="5359400"/>
          <p14:tracePt t="15301" x="3625850" y="5372100"/>
          <p14:tracePt t="15311" x="3638550" y="5384800"/>
          <p14:tracePt t="15321" x="3663950" y="5416550"/>
          <p14:tracePt t="15331" x="3708400" y="5454650"/>
          <p14:tracePt t="15341" x="3746500" y="5524500"/>
          <p14:tracePt t="15351" x="3803650" y="5594350"/>
          <p14:tracePt t="15361" x="3860800" y="5664200"/>
          <p14:tracePt t="15371" x="3917950" y="5734050"/>
          <p14:tracePt t="15381" x="4025900" y="5842000"/>
          <p14:tracePt t="15391" x="4121150" y="5956300"/>
          <p14:tracePt t="15401" x="4178300" y="6026150"/>
          <p14:tracePt t="15411" x="4222750" y="6051550"/>
          <p14:tracePt t="15421" x="4235450" y="6083300"/>
          <p14:tracePt t="15431" x="4260850" y="6096000"/>
          <p14:tracePt t="15441" x="4305300" y="6153150"/>
          <p14:tracePt t="15451" x="4343400" y="6203950"/>
          <p14:tracePt t="15461" x="4400550" y="6330950"/>
          <p14:tracePt t="15471" x="4457700" y="6496050"/>
          <p14:tracePt t="15481" x="4527550" y="6661150"/>
          <p14:tracePt t="15491" x="4584700" y="6800850"/>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23CD5-0A2B-A42D-4CCC-3494AF342D94}"/>
            </a:ext>
          </a:extLst>
        </p:cNvPr>
        <p:cNvGrpSpPr/>
        <p:nvPr/>
      </p:nvGrpSpPr>
      <p:grpSpPr>
        <a:xfrm>
          <a:off x="0" y="0"/>
          <a:ext cx="0" cy="0"/>
          <a:chOff x="0" y="0"/>
          <a:chExt cx="0" cy="0"/>
        </a:xfrm>
      </p:grpSpPr>
      <p:sp>
        <p:nvSpPr>
          <p:cNvPr id="20" name="テキスト ボックス 19">
            <a:extLst>
              <a:ext uri="{FF2B5EF4-FFF2-40B4-BE49-F238E27FC236}">
                <a16:creationId xmlns:a16="http://schemas.microsoft.com/office/drawing/2014/main" id="{78B947D0-2D43-B9FB-EFFB-9554611726DE}"/>
              </a:ext>
            </a:extLst>
          </p:cNvPr>
          <p:cNvSpPr txBox="1"/>
          <p:nvPr/>
        </p:nvSpPr>
        <p:spPr>
          <a:xfrm>
            <a:off x="372518" y="183969"/>
            <a:ext cx="3954929" cy="369332"/>
          </a:xfrm>
          <a:prstGeom prst="rect">
            <a:avLst/>
          </a:prstGeom>
          <a:noFill/>
        </p:spPr>
        <p:txBody>
          <a:bodyPr wrap="none" rtlCol="0">
            <a:spAutoFit/>
          </a:bodyPr>
          <a:lstStyle/>
          <a:p>
            <a:r>
              <a:rPr kumimoji="1" lang="ja-JP" altLang="en-US">
                <a:latin typeface="Hiragino Kaku Gothic ProN W3" panose="020B0300000000000000" pitchFamily="34" charset="-128"/>
                <a:ea typeface="Hiragino Kaku Gothic ProN W3" panose="020B0300000000000000" pitchFamily="34" charset="-128"/>
              </a:rPr>
              <a:t>■ 合成ツールとしてのイミダゾール</a:t>
            </a:r>
          </a:p>
        </p:txBody>
      </p:sp>
      <p:pic>
        <p:nvPicPr>
          <p:cNvPr id="2" name="図 1">
            <a:extLst>
              <a:ext uri="{FF2B5EF4-FFF2-40B4-BE49-F238E27FC236}">
                <a16:creationId xmlns:a16="http://schemas.microsoft.com/office/drawing/2014/main" id="{FAB4135E-EB6A-F407-332C-DA48B1EECC40}"/>
              </a:ext>
            </a:extLst>
          </p:cNvPr>
          <p:cNvPicPr>
            <a:picLocks noChangeAspect="1"/>
          </p:cNvPicPr>
          <p:nvPr/>
        </p:nvPicPr>
        <p:blipFill>
          <a:blip r:embed="rId5"/>
          <a:stretch>
            <a:fillRect/>
          </a:stretch>
        </p:blipFill>
        <p:spPr>
          <a:xfrm>
            <a:off x="3537664" y="1279025"/>
            <a:ext cx="1655211" cy="1736950"/>
          </a:xfrm>
          <a:prstGeom prst="rect">
            <a:avLst/>
          </a:prstGeom>
        </p:spPr>
      </p:pic>
      <p:sp>
        <p:nvSpPr>
          <p:cNvPr id="3" name="テキスト ボックス 2">
            <a:extLst>
              <a:ext uri="{FF2B5EF4-FFF2-40B4-BE49-F238E27FC236}">
                <a16:creationId xmlns:a16="http://schemas.microsoft.com/office/drawing/2014/main" id="{33282D41-5C50-2EAE-8BCE-115F9D5909CA}"/>
              </a:ext>
            </a:extLst>
          </p:cNvPr>
          <p:cNvSpPr txBox="1"/>
          <p:nvPr/>
        </p:nvSpPr>
        <p:spPr>
          <a:xfrm>
            <a:off x="813841" y="1758851"/>
            <a:ext cx="2723823" cy="369332"/>
          </a:xfrm>
          <a:prstGeom prst="rect">
            <a:avLst/>
          </a:prstGeom>
          <a:noFill/>
        </p:spPr>
        <p:txBody>
          <a:bodyPr wrap="none" rtlCol="0">
            <a:spAutoFit/>
          </a:bodyPr>
          <a:lstStyle/>
          <a:p>
            <a:r>
              <a:rPr lang="ja-JP" altLang="en-US">
                <a:latin typeface="Hiragino Kaku Gothic ProN W3" panose="020B0300000000000000" pitchFamily="34" charset="-128"/>
                <a:ea typeface="Hiragino Kaku Gothic ProN W3" panose="020B0300000000000000" pitchFamily="34" charset="-128"/>
              </a:rPr>
              <a:t>アルキル化→溶解性操作</a:t>
            </a:r>
          </a:p>
        </p:txBody>
      </p:sp>
      <p:sp>
        <p:nvSpPr>
          <p:cNvPr id="4" name="テキスト ボックス 3">
            <a:extLst>
              <a:ext uri="{FF2B5EF4-FFF2-40B4-BE49-F238E27FC236}">
                <a16:creationId xmlns:a16="http://schemas.microsoft.com/office/drawing/2014/main" id="{70D527A9-3E10-F335-8C45-BBFE785D8BA7}"/>
              </a:ext>
            </a:extLst>
          </p:cNvPr>
          <p:cNvSpPr txBox="1"/>
          <p:nvPr/>
        </p:nvSpPr>
        <p:spPr>
          <a:xfrm>
            <a:off x="3238876" y="632694"/>
            <a:ext cx="3185487" cy="646331"/>
          </a:xfrm>
          <a:prstGeom prst="rect">
            <a:avLst/>
          </a:prstGeom>
          <a:noFill/>
        </p:spPr>
        <p:txBody>
          <a:bodyPr wrap="none" rtlCol="0">
            <a:spAutoFit/>
          </a:bodyPr>
          <a:lstStyle/>
          <a:p>
            <a:r>
              <a:rPr lang="ja-JP" altLang="en-US">
                <a:latin typeface="Hiragino Kaku Gothic ProN W3" panose="020B0300000000000000" pitchFamily="34" charset="-128"/>
                <a:ea typeface="Hiragino Kaku Gothic ProN W3" panose="020B0300000000000000" pitchFamily="34" charset="-128"/>
              </a:rPr>
              <a:t>芳香環導入→共役拡張</a:t>
            </a:r>
          </a:p>
          <a:p>
            <a:r>
              <a:rPr lang="ja-JP" altLang="en-US">
                <a:latin typeface="Hiragino Kaku Gothic ProN W3" panose="020B0300000000000000" pitchFamily="34" charset="-128"/>
                <a:ea typeface="Hiragino Kaku Gothic ProN W3" panose="020B0300000000000000" pitchFamily="34" charset="-128"/>
              </a:rPr>
              <a:t>脱プロトン化→カルベン生成</a:t>
            </a:r>
          </a:p>
        </p:txBody>
      </p:sp>
      <p:sp>
        <p:nvSpPr>
          <p:cNvPr id="5" name="テキスト ボックス 4">
            <a:extLst>
              <a:ext uri="{FF2B5EF4-FFF2-40B4-BE49-F238E27FC236}">
                <a16:creationId xmlns:a16="http://schemas.microsoft.com/office/drawing/2014/main" id="{2A9040A5-B0FD-43C9-620C-8664E6D0FE98}"/>
              </a:ext>
            </a:extLst>
          </p:cNvPr>
          <p:cNvSpPr txBox="1"/>
          <p:nvPr/>
        </p:nvSpPr>
        <p:spPr>
          <a:xfrm>
            <a:off x="5114302" y="1567152"/>
            <a:ext cx="2262158" cy="646331"/>
          </a:xfrm>
          <a:prstGeom prst="rect">
            <a:avLst/>
          </a:prstGeom>
          <a:noFill/>
        </p:spPr>
        <p:txBody>
          <a:bodyPr wrap="none" rtlCol="0">
            <a:spAutoFit/>
          </a:bodyPr>
          <a:lstStyle/>
          <a:p>
            <a:r>
              <a:rPr lang="ja-JP" altLang="en-US">
                <a:latin typeface="Hiragino Kaku Gothic ProN W3" panose="020B0300000000000000" pitchFamily="34" charset="-128"/>
                <a:ea typeface="Hiragino Kaku Gothic ProN W3" panose="020B0300000000000000" pitchFamily="34" charset="-128"/>
              </a:rPr>
              <a:t>プロトン化→塩基</a:t>
            </a:r>
          </a:p>
          <a:p>
            <a:r>
              <a:rPr lang="ja-JP" altLang="en-US">
                <a:latin typeface="Hiragino Kaku Gothic ProN W3" panose="020B0300000000000000" pitchFamily="34" charset="-128"/>
                <a:ea typeface="Hiragino Kaku Gothic ProN W3" panose="020B0300000000000000" pitchFamily="34" charset="-128"/>
              </a:rPr>
              <a:t>四級化→イオン液体</a:t>
            </a:r>
          </a:p>
        </p:txBody>
      </p:sp>
      <p:sp>
        <p:nvSpPr>
          <p:cNvPr id="8" name="テキスト ボックス 7">
            <a:extLst>
              <a:ext uri="{FF2B5EF4-FFF2-40B4-BE49-F238E27FC236}">
                <a16:creationId xmlns:a16="http://schemas.microsoft.com/office/drawing/2014/main" id="{6CC091C5-BA67-9CBC-0BED-8FC383852880}"/>
              </a:ext>
            </a:extLst>
          </p:cNvPr>
          <p:cNvSpPr txBox="1"/>
          <p:nvPr/>
        </p:nvSpPr>
        <p:spPr>
          <a:xfrm>
            <a:off x="1248695" y="2667458"/>
            <a:ext cx="2492990" cy="369332"/>
          </a:xfrm>
          <a:prstGeom prst="rect">
            <a:avLst/>
          </a:prstGeom>
          <a:noFill/>
        </p:spPr>
        <p:txBody>
          <a:bodyPr wrap="none" rtlCol="0">
            <a:spAutoFit/>
          </a:bodyPr>
          <a:lstStyle/>
          <a:p>
            <a:r>
              <a:rPr lang="ja-JP" altLang="en-US">
                <a:latin typeface="Hiragino Kaku Gothic ProN W3" panose="020B0300000000000000" pitchFamily="34" charset="-128"/>
                <a:ea typeface="Hiragino Kaku Gothic ProN W3" panose="020B0300000000000000" pitchFamily="34" charset="-128"/>
              </a:rPr>
              <a:t>芳香環導入→共役拡張</a:t>
            </a:r>
          </a:p>
        </p:txBody>
      </p:sp>
      <p:pic>
        <p:nvPicPr>
          <p:cNvPr id="9" name="図 8">
            <a:extLst>
              <a:ext uri="{FF2B5EF4-FFF2-40B4-BE49-F238E27FC236}">
                <a16:creationId xmlns:a16="http://schemas.microsoft.com/office/drawing/2014/main" id="{78CD44CA-73FF-7B25-82D7-3B2BD3CC9292}"/>
              </a:ext>
            </a:extLst>
          </p:cNvPr>
          <p:cNvPicPr>
            <a:picLocks noChangeAspect="1"/>
          </p:cNvPicPr>
          <p:nvPr/>
        </p:nvPicPr>
        <p:blipFill>
          <a:blip r:embed="rId6"/>
          <a:stretch>
            <a:fillRect/>
          </a:stretch>
        </p:blipFill>
        <p:spPr>
          <a:xfrm>
            <a:off x="7697119" y="682019"/>
            <a:ext cx="2262159" cy="1775581"/>
          </a:xfrm>
          <a:prstGeom prst="rect">
            <a:avLst/>
          </a:prstGeom>
          <a:effectLst>
            <a:softEdge rad="127000"/>
          </a:effectLst>
        </p:spPr>
      </p:pic>
      <p:pic>
        <p:nvPicPr>
          <p:cNvPr id="24" name="図 23">
            <a:extLst>
              <a:ext uri="{FF2B5EF4-FFF2-40B4-BE49-F238E27FC236}">
                <a16:creationId xmlns:a16="http://schemas.microsoft.com/office/drawing/2014/main" id="{627E48C1-52F3-2BF6-6D4A-B5BFF6B42CE7}"/>
              </a:ext>
            </a:extLst>
          </p:cNvPr>
          <p:cNvPicPr>
            <a:picLocks noChangeAspect="1"/>
          </p:cNvPicPr>
          <p:nvPr/>
        </p:nvPicPr>
        <p:blipFill>
          <a:blip r:embed="rId7"/>
          <a:stretch>
            <a:fillRect/>
          </a:stretch>
        </p:blipFill>
        <p:spPr>
          <a:xfrm>
            <a:off x="813841" y="3413519"/>
            <a:ext cx="2608628" cy="2057668"/>
          </a:xfrm>
          <a:prstGeom prst="rect">
            <a:avLst/>
          </a:prstGeom>
        </p:spPr>
      </p:pic>
      <p:pic>
        <p:nvPicPr>
          <p:cNvPr id="25" name="図 24">
            <a:extLst>
              <a:ext uri="{FF2B5EF4-FFF2-40B4-BE49-F238E27FC236}">
                <a16:creationId xmlns:a16="http://schemas.microsoft.com/office/drawing/2014/main" id="{7C840B29-6E07-CF0A-91FA-6D582C979164}"/>
              </a:ext>
            </a:extLst>
          </p:cNvPr>
          <p:cNvPicPr>
            <a:picLocks noChangeAspect="1"/>
          </p:cNvPicPr>
          <p:nvPr/>
        </p:nvPicPr>
        <p:blipFill>
          <a:blip r:embed="rId8"/>
          <a:stretch>
            <a:fillRect/>
          </a:stretch>
        </p:blipFill>
        <p:spPr>
          <a:xfrm>
            <a:off x="3556246" y="3454144"/>
            <a:ext cx="3614770" cy="913410"/>
          </a:xfrm>
          <a:prstGeom prst="rect">
            <a:avLst/>
          </a:prstGeom>
        </p:spPr>
      </p:pic>
      <p:sp>
        <p:nvSpPr>
          <p:cNvPr id="26" name="テキスト ボックス 25">
            <a:extLst>
              <a:ext uri="{FF2B5EF4-FFF2-40B4-BE49-F238E27FC236}">
                <a16:creationId xmlns:a16="http://schemas.microsoft.com/office/drawing/2014/main" id="{E34B5DD3-72AA-6674-E241-8E16BE892BF7}"/>
              </a:ext>
            </a:extLst>
          </p:cNvPr>
          <p:cNvSpPr txBox="1"/>
          <p:nvPr/>
        </p:nvSpPr>
        <p:spPr>
          <a:xfrm>
            <a:off x="3498475" y="4442353"/>
            <a:ext cx="3877985" cy="723275"/>
          </a:xfrm>
          <a:prstGeom prst="rect">
            <a:avLst/>
          </a:prstGeom>
          <a:noFill/>
        </p:spPr>
        <p:txBody>
          <a:bodyPr wrap="none" rtlCol="0">
            <a:spAutoFit/>
          </a:bodyPr>
          <a:lstStyle/>
          <a:p>
            <a:pPr>
              <a:spcAft>
                <a:spcPts val="600"/>
              </a:spcAft>
            </a:pPr>
            <a:r>
              <a:rPr kumimoji="1" lang="ja-JP" altLang="en-US">
                <a:latin typeface="Hiragino Kaku Gothic ProN W3" panose="020B0300000000000000" pitchFamily="34" charset="-128"/>
                <a:ea typeface="Hiragino Kaku Gothic ProN W3" panose="020B0300000000000000" pitchFamily="34" charset="-128"/>
              </a:rPr>
              <a:t>ペプチドのように分子内水素結合で</a:t>
            </a:r>
            <a:endParaRPr kumimoji="1" lang="en-US" altLang="ja-JP" dirty="0">
              <a:latin typeface="Hiragino Kaku Gothic ProN W3" panose="020B0300000000000000" pitchFamily="34" charset="-128"/>
              <a:ea typeface="Hiragino Kaku Gothic ProN W3" panose="020B0300000000000000" pitchFamily="34" charset="-128"/>
            </a:endParaRPr>
          </a:p>
          <a:p>
            <a:pPr>
              <a:spcAft>
                <a:spcPts val="600"/>
              </a:spcAft>
            </a:pPr>
            <a:r>
              <a:rPr kumimoji="1" lang="ja-JP" altLang="en-US">
                <a:latin typeface="Hiragino Kaku Gothic ProN W3" panose="020B0300000000000000" pitchFamily="34" charset="-128"/>
                <a:ea typeface="Hiragino Kaku Gothic ProN W3" panose="020B0300000000000000" pitchFamily="34" charset="-128"/>
              </a:rPr>
              <a:t>らせん構造をとる</a:t>
            </a:r>
            <a:endParaRPr kumimoji="1" lang="en-US" altLang="ja-JP" dirty="0">
              <a:latin typeface="Hiragino Kaku Gothic ProN W3" panose="020B0300000000000000" pitchFamily="34" charset="-128"/>
              <a:ea typeface="Hiragino Kaku Gothic ProN W3" panose="020B0300000000000000" pitchFamily="34" charset="-128"/>
            </a:endParaRPr>
          </a:p>
        </p:txBody>
      </p:sp>
      <p:pic>
        <p:nvPicPr>
          <p:cNvPr id="27" name="図 26">
            <a:extLst>
              <a:ext uri="{FF2B5EF4-FFF2-40B4-BE49-F238E27FC236}">
                <a16:creationId xmlns:a16="http://schemas.microsoft.com/office/drawing/2014/main" id="{F6B225D1-ACF0-CBA2-7A77-706FBFD6C3B7}"/>
              </a:ext>
            </a:extLst>
          </p:cNvPr>
          <p:cNvPicPr>
            <a:picLocks noChangeAspect="1"/>
          </p:cNvPicPr>
          <p:nvPr/>
        </p:nvPicPr>
        <p:blipFill>
          <a:blip r:embed="rId9"/>
          <a:stretch>
            <a:fillRect/>
          </a:stretch>
        </p:blipFill>
        <p:spPr>
          <a:xfrm>
            <a:off x="7697120" y="3508981"/>
            <a:ext cx="2527300" cy="2667000"/>
          </a:xfrm>
          <a:prstGeom prst="rect">
            <a:avLst/>
          </a:prstGeom>
        </p:spPr>
      </p:pic>
      <p:sp>
        <p:nvSpPr>
          <p:cNvPr id="28" name="テキスト ボックス 27">
            <a:extLst>
              <a:ext uri="{FF2B5EF4-FFF2-40B4-BE49-F238E27FC236}">
                <a16:creationId xmlns:a16="http://schemas.microsoft.com/office/drawing/2014/main" id="{8C1C5163-F605-E85E-E39B-50AAABAEB803}"/>
              </a:ext>
            </a:extLst>
          </p:cNvPr>
          <p:cNvSpPr txBox="1"/>
          <p:nvPr/>
        </p:nvSpPr>
        <p:spPr>
          <a:xfrm>
            <a:off x="9035438" y="3658617"/>
            <a:ext cx="2723823" cy="369332"/>
          </a:xfrm>
          <a:prstGeom prst="rect">
            <a:avLst/>
          </a:prstGeom>
          <a:noFill/>
        </p:spPr>
        <p:txBody>
          <a:bodyPr wrap="none" rtlCol="0">
            <a:spAutoFit/>
          </a:bodyPr>
          <a:lstStyle/>
          <a:p>
            <a:r>
              <a:rPr lang="ja-JP" altLang="en-US">
                <a:latin typeface="Hiragino Kaku Gothic ProN W3" panose="020B0300000000000000" pitchFamily="34" charset="-128"/>
                <a:ea typeface="Hiragino Kaku Gothic ProN W3" panose="020B0300000000000000" pitchFamily="34" charset="-128"/>
              </a:rPr>
              <a:t>プロトンを色変化で検出</a:t>
            </a:r>
          </a:p>
        </p:txBody>
      </p:sp>
      <p:pic>
        <p:nvPicPr>
          <p:cNvPr id="29" name="Picture 2">
            <a:extLst>
              <a:ext uri="{FF2B5EF4-FFF2-40B4-BE49-F238E27FC236}">
                <a16:creationId xmlns:a16="http://schemas.microsoft.com/office/drawing/2014/main" id="{30C5132D-09AA-5A79-77BC-45EC0D0330C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1523" t="11809" r="11525" b="11873"/>
          <a:stretch>
            <a:fillRect/>
          </a:stretch>
        </p:blipFill>
        <p:spPr bwMode="auto">
          <a:xfrm>
            <a:off x="8834770" y="3718323"/>
            <a:ext cx="252000" cy="249921"/>
          </a:xfrm>
          <a:prstGeom prst="rect">
            <a:avLst/>
          </a:prstGeom>
          <a:noFill/>
          <a:extLst>
            <a:ext uri="{909E8E84-426E-40DD-AFC4-6F175D3DCCD1}">
              <a14:hiddenFill xmlns:a14="http://schemas.microsoft.com/office/drawing/2010/main">
                <a:solidFill>
                  <a:srgbClr val="FFFFFF"/>
                </a:solidFill>
              </a14:hiddenFill>
            </a:ext>
          </a:extLst>
        </p:spPr>
      </p:pic>
      <p:pic>
        <p:nvPicPr>
          <p:cNvPr id="30" name="図 29">
            <a:extLst>
              <a:ext uri="{FF2B5EF4-FFF2-40B4-BE49-F238E27FC236}">
                <a16:creationId xmlns:a16="http://schemas.microsoft.com/office/drawing/2014/main" id="{27369CCA-CE00-851D-3B21-F1EE07284CB6}"/>
              </a:ext>
            </a:extLst>
          </p:cNvPr>
          <p:cNvPicPr>
            <a:picLocks noChangeAspect="1"/>
          </p:cNvPicPr>
          <p:nvPr/>
        </p:nvPicPr>
        <p:blipFill>
          <a:blip r:embed="rId11"/>
          <a:stretch>
            <a:fillRect/>
          </a:stretch>
        </p:blipFill>
        <p:spPr>
          <a:xfrm>
            <a:off x="1472300" y="5754236"/>
            <a:ext cx="3533151" cy="525443"/>
          </a:xfrm>
          <a:prstGeom prst="rect">
            <a:avLst/>
          </a:prstGeom>
        </p:spPr>
      </p:pic>
      <p:sp>
        <p:nvSpPr>
          <p:cNvPr id="31" name="テキスト ボックス 30">
            <a:extLst>
              <a:ext uri="{FF2B5EF4-FFF2-40B4-BE49-F238E27FC236}">
                <a16:creationId xmlns:a16="http://schemas.microsoft.com/office/drawing/2014/main" id="{ABE129FC-55F7-71E5-15F7-290F09D7CE7D}"/>
              </a:ext>
            </a:extLst>
          </p:cNvPr>
          <p:cNvSpPr txBox="1"/>
          <p:nvPr/>
        </p:nvSpPr>
        <p:spPr>
          <a:xfrm>
            <a:off x="5114302" y="5832291"/>
            <a:ext cx="1596912" cy="369332"/>
          </a:xfrm>
          <a:prstGeom prst="rect">
            <a:avLst/>
          </a:prstGeom>
          <a:noFill/>
        </p:spPr>
        <p:txBody>
          <a:bodyPr wrap="none" rtlCol="0">
            <a:spAutoFit/>
          </a:bodyPr>
          <a:lstStyle/>
          <a:p>
            <a:r>
              <a:rPr lang="en-US" altLang="ja-JP" dirty="0" err="1">
                <a:latin typeface="Gill Sans MT" panose="020B0502020104020203" pitchFamily="34" charset="0"/>
                <a:ea typeface="Hiragino Kaku Gothic ProN W3" panose="020B0300000000000000" pitchFamily="34" charset="-128"/>
              </a:rPr>
              <a:t>Grötthuss</a:t>
            </a:r>
            <a:r>
              <a:rPr lang="ja-JP" altLang="en-US">
                <a:latin typeface="Hiragino Kaku Gothic ProN W3" panose="020B0300000000000000" pitchFamily="34" charset="-128"/>
                <a:ea typeface="Hiragino Kaku Gothic ProN W3" panose="020B0300000000000000" pitchFamily="34" charset="-128"/>
              </a:rPr>
              <a:t>機構</a:t>
            </a:r>
          </a:p>
        </p:txBody>
      </p:sp>
      <p:sp>
        <p:nvSpPr>
          <p:cNvPr id="32" name="テキスト ボックス 31">
            <a:extLst>
              <a:ext uri="{FF2B5EF4-FFF2-40B4-BE49-F238E27FC236}">
                <a16:creationId xmlns:a16="http://schemas.microsoft.com/office/drawing/2014/main" id="{7FF77270-6B60-4526-926C-B9D1D3D1B485}"/>
              </a:ext>
            </a:extLst>
          </p:cNvPr>
          <p:cNvSpPr txBox="1"/>
          <p:nvPr/>
        </p:nvSpPr>
        <p:spPr>
          <a:xfrm>
            <a:off x="5041862" y="5240427"/>
            <a:ext cx="1991827" cy="338554"/>
          </a:xfrm>
          <a:prstGeom prst="rect">
            <a:avLst/>
          </a:prstGeom>
          <a:noFill/>
        </p:spPr>
        <p:txBody>
          <a:bodyPr wrap="none" rtlCol="0">
            <a:spAutoFit/>
          </a:bodyPr>
          <a:lstStyle/>
          <a:p>
            <a:r>
              <a:rPr lang="en-US" altLang="ja-JP" sz="1600" i="1" dirty="0">
                <a:latin typeface="Gill Sans MT" panose="020B0502020104020203" pitchFamily="34" charset="0"/>
              </a:rPr>
              <a:t>Polym. J. </a:t>
            </a:r>
            <a:r>
              <a:rPr lang="en-US" altLang="ja-JP" sz="1600" b="1" dirty="0">
                <a:latin typeface="Gill Sans MT" panose="020B0502020104020203" pitchFamily="34" charset="0"/>
              </a:rPr>
              <a:t>2019</a:t>
            </a:r>
            <a:r>
              <a:rPr lang="en-US" altLang="ja-JP" sz="1600" dirty="0">
                <a:latin typeface="Gill Sans MT" panose="020B0502020104020203" pitchFamily="34" charset="0"/>
              </a:rPr>
              <a:t>, </a:t>
            </a:r>
            <a:r>
              <a:rPr lang="en-US" altLang="ja-JP" sz="1600" i="1" dirty="0">
                <a:latin typeface="Gill Sans MT" panose="020B0502020104020203" pitchFamily="34" charset="0"/>
              </a:rPr>
              <a:t>51</a:t>
            </a:r>
            <a:r>
              <a:rPr lang="en-US" altLang="ja-JP" sz="1600" dirty="0">
                <a:latin typeface="Gill Sans MT" panose="020B0502020104020203" pitchFamily="34" charset="0"/>
              </a:rPr>
              <a:t>, 389</a:t>
            </a:r>
          </a:p>
        </p:txBody>
      </p:sp>
      <p:pic>
        <p:nvPicPr>
          <p:cNvPr id="7" name="オーディオ 6">
            <a:extLst>
              <a:ext uri="{FF2B5EF4-FFF2-40B4-BE49-F238E27FC236}">
                <a16:creationId xmlns:a16="http://schemas.microsoft.com/office/drawing/2014/main" id="{3D4A116C-C153-4B44-2A57-415EF11F5B3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401467417"/>
      </p:ext>
    </p:extLst>
  </p:cSld>
  <p:clrMapOvr>
    <a:masterClrMapping/>
  </p:clrMapOvr>
  <mc:AlternateContent xmlns:mc="http://schemas.openxmlformats.org/markup-compatibility/2006">
    <mc:Choice xmlns:p14="http://schemas.microsoft.com/office/powerpoint/2010/main" Requires="p14">
      <p:transition spd="slow" p14:dur="2000" advTm="104330"/>
    </mc:Choice>
    <mc:Fallback>
      <p:transition spd="slow" advTm="104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9486" x="3194050" y="6680200"/>
          <p14:tracePt t="9496" x="3054350" y="6623050"/>
          <p14:tracePt t="9505" x="2927350" y="6565900"/>
          <p14:tracePt t="9515" x="2679700" y="6483350"/>
          <p14:tracePt t="10532" x="2749550" y="4578350"/>
          <p14:tracePt t="10539" x="2844800" y="4292600"/>
          <p14:tracePt t="10549" x="2971800" y="3898900"/>
          <p14:tracePt t="10562" x="3149600" y="3429000"/>
          <p14:tracePt t="10565" x="3359150" y="2901950"/>
          <p14:tracePt t="10575" x="3486150" y="2527300"/>
          <p14:tracePt t="10585" x="3511550" y="2400300"/>
          <p14:tracePt t="10595" x="3524250" y="2374900"/>
          <p14:tracePt t="10604" x="3524250" y="2343150"/>
          <p14:tracePt t="10624" x="3543300" y="2330450"/>
          <p14:tracePt t="10674" x="3524250" y="2330450"/>
          <p14:tracePt t="10684" x="3511550" y="2343150"/>
          <p14:tracePt t="10695" x="3511550" y="2362200"/>
          <p14:tracePt t="10704" x="3511550" y="2374900"/>
          <p14:tracePt t="10734" x="3511550" y="2387600"/>
          <p14:tracePt t="10754" x="3511550" y="2400300"/>
          <p14:tracePt t="10774" x="3511550" y="2413000"/>
          <p14:tracePt t="10794" x="3511550" y="2432050"/>
          <p14:tracePt t="10824" x="3511550" y="2444750"/>
          <p14:tracePt t="10854" x="3511550" y="2457450"/>
          <p14:tracePt t="10904" x="3524250" y="2482850"/>
          <p14:tracePt t="10914" x="3524250" y="2501900"/>
          <p14:tracePt t="10924" x="3543300" y="2514600"/>
          <p14:tracePt t="10934" x="3543300" y="2527300"/>
          <p14:tracePt t="11004" x="3543300" y="2540000"/>
          <p14:tracePt t="11054" x="3524250" y="2540000"/>
          <p14:tracePt t="11124" x="3524250" y="2552700"/>
          <p14:tracePt t="11214" x="3511550" y="2552700"/>
          <p14:tracePt t="11324" x="3511550" y="2565400"/>
          <p14:tracePt t="11335" x="3524250" y="2565400"/>
          <p14:tracePt t="11344" x="3524250" y="2584450"/>
          <p14:tracePt t="11354" x="3543300" y="2584450"/>
          <p14:tracePt t="11364" x="3556000" y="2597150"/>
          <p14:tracePt t="11375" x="3568700" y="2597150"/>
          <p14:tracePt t="11385" x="3568700" y="2609850"/>
          <p14:tracePt t="11394" x="3556000" y="2609850"/>
          <p14:tracePt t="11404" x="3511550" y="2609850"/>
          <p14:tracePt t="11415" x="3460750" y="2609850"/>
          <p14:tracePt t="11424" x="3416300" y="2609850"/>
          <p14:tracePt t="11844" x="3416300" y="2622550"/>
          <p14:tracePt t="11944" x="3473450" y="2635250"/>
          <p14:tracePt t="11955" x="3568700" y="2667000"/>
          <p14:tracePt t="11965" x="3594100" y="2667000"/>
          <p14:tracePt t="12981" x="3968750" y="2844800"/>
          <p14:tracePt t="13424" x="3987800" y="2844800"/>
          <p14:tracePt t="13584" x="3987800" y="2832100"/>
          <p14:tracePt t="13595" x="4000500" y="2832100"/>
          <p14:tracePt t="13614" x="4013200" y="2832100"/>
          <p14:tracePt t="13625" x="4025900" y="2832100"/>
          <p14:tracePt t="13644" x="4038600" y="2832100"/>
          <p14:tracePt t="13654" x="4057650" y="2832100"/>
          <p14:tracePt t="13664" x="4070350" y="2832100"/>
          <p14:tracePt t="13674" x="4083050" y="2844800"/>
          <p14:tracePt t="13685" x="4108450" y="2844800"/>
          <p14:tracePt t="13694" x="4121150" y="2844800"/>
          <p14:tracePt t="13704" x="4152900" y="2844800"/>
          <p14:tracePt t="13715" x="4191000" y="2844800"/>
          <p14:tracePt t="13724" x="4222750" y="2844800"/>
          <p14:tracePt t="13734" x="4248150" y="2844800"/>
          <p14:tracePt t="13744" x="4279900" y="2844800"/>
          <p14:tracePt t="13754" x="4343400" y="2844800"/>
          <p14:tracePt t="13764" x="4413250" y="2857500"/>
          <p14:tracePt t="13774" x="4502150" y="2857500"/>
          <p14:tracePt t="13784" x="4540250" y="2844800"/>
          <p14:tracePt t="13795" x="4610100" y="2844800"/>
          <p14:tracePt t="13805" x="4679950" y="2844800"/>
          <p14:tracePt t="13814" x="4705350" y="2844800"/>
          <p14:tracePt t="13825" x="4749800" y="2832100"/>
          <p14:tracePt t="13835" x="4787900" y="2832100"/>
          <p14:tracePt t="13845" x="4806950" y="2832100"/>
          <p14:tracePt t="13854" x="4845050" y="2819400"/>
          <p14:tracePt t="13864" x="4889500" y="2819400"/>
          <p14:tracePt t="13874" x="4927600" y="2819400"/>
          <p14:tracePt t="13885" x="4972050" y="2819400"/>
          <p14:tracePt t="13895" x="5010150" y="2819400"/>
          <p14:tracePt t="13904" x="5080000" y="2819400"/>
          <p14:tracePt t="13914" x="5111750" y="2819400"/>
          <p14:tracePt t="13925" x="5137150" y="2819400"/>
          <p14:tracePt t="13994" x="5149850" y="2819400"/>
          <p14:tracePt t="14005" x="5149850" y="2806700"/>
          <p14:tracePt t="14034" x="5162550" y="2806700"/>
          <p14:tracePt t="14044" x="5162550" y="2787650"/>
          <p14:tracePt t="14124" x="5162550" y="2774950"/>
          <p14:tracePt t="15063" x="5194300" y="2679700"/>
          <p14:tracePt t="15504" x="5207000" y="2667000"/>
          <p14:tracePt t="15524" x="5219700" y="2667000"/>
          <p14:tracePt t="15534" x="5232400" y="2654300"/>
          <p14:tracePt t="15554" x="5232400" y="2635250"/>
          <p14:tracePt t="15564" x="5232400" y="2622550"/>
          <p14:tracePt t="15584" x="5251450" y="2609850"/>
          <p14:tracePt t="15604" x="5251450" y="2597150"/>
          <p14:tracePt t="15615" x="5251450" y="2584450"/>
          <p14:tracePt t="15624" x="5251450" y="2565400"/>
          <p14:tracePt t="15634" x="5251450" y="2540000"/>
          <p14:tracePt t="15645" x="5251450" y="2527300"/>
          <p14:tracePt t="15654" x="5251450" y="2514600"/>
          <p14:tracePt t="15664" x="5251450" y="2501900"/>
          <p14:tracePt t="15684" x="5251450" y="2482850"/>
          <p14:tracePt t="15884" x="5232400" y="2501900"/>
          <p14:tracePt t="15904" x="5232400" y="2514600"/>
          <p14:tracePt t="15915" x="5219700" y="2527300"/>
          <p14:tracePt t="15924" x="5207000" y="2540000"/>
          <p14:tracePt t="15935" x="5207000" y="2552700"/>
          <p14:tracePt t="15945" x="5194300" y="2565400"/>
          <p14:tracePt t="15964" x="5194300" y="2584450"/>
          <p14:tracePt t="15975" x="5194300" y="2597150"/>
          <p14:tracePt t="15984" x="5194300" y="2609850"/>
          <p14:tracePt t="15995" x="5181600" y="2622550"/>
          <p14:tracePt t="16005" x="5181600" y="2654300"/>
          <p14:tracePt t="16015" x="5181600" y="2679700"/>
          <p14:tracePt t="16025" x="5181600" y="2705100"/>
          <p14:tracePt t="16035" x="5181600" y="2736850"/>
          <p14:tracePt t="16044" x="5181600" y="2749550"/>
          <p14:tracePt t="16055" x="5181600" y="2762250"/>
          <p14:tracePt t="16074" x="5181600" y="2774950"/>
          <p14:tracePt t="16094" x="5162550" y="2787650"/>
          <p14:tracePt t="16154" x="5149850" y="2787650"/>
          <p14:tracePt t="16165" x="5137150" y="2806700"/>
          <p14:tracePt t="16174" x="5124450" y="2819400"/>
          <p14:tracePt t="16184" x="5111750" y="2819400"/>
          <p14:tracePt t="16194" x="5099050" y="2832100"/>
          <p14:tracePt t="16205" x="5080000" y="2844800"/>
          <p14:tracePt t="16214" x="5067300" y="2857500"/>
          <p14:tracePt t="16225" x="5054600" y="2857500"/>
          <p14:tracePt t="16294" x="5041900" y="2857500"/>
          <p14:tracePt t="16324" x="5041900" y="2876550"/>
          <p14:tracePt t="16335" x="5029200" y="2876550"/>
          <p14:tracePt t="16354" x="5010150" y="2876550"/>
          <p14:tracePt t="16374" x="4997450" y="2876550"/>
          <p14:tracePt t="16414" x="4984750" y="2876550"/>
          <p14:tracePt t="16724" x="4972050" y="2876550"/>
          <p14:tracePt t="16854" x="4959350" y="2876550"/>
          <p14:tracePt t="17044" x="4972050" y="2876550"/>
          <p14:tracePt t="17064" x="4984750" y="2876550"/>
          <p14:tracePt t="17144" x="4997450" y="2876550"/>
          <p14:tracePt t="17184" x="5010150" y="2876550"/>
          <p14:tracePt t="17195" x="5010150" y="2857500"/>
          <p14:tracePt t="17204" x="5029200" y="2857500"/>
          <p14:tracePt t="17254" x="5041900" y="2857500"/>
          <p14:tracePt t="17264" x="5054600" y="2857500"/>
          <p14:tracePt t="17274" x="5067300" y="2857500"/>
          <p14:tracePt t="17285" x="5067300" y="2844800"/>
          <p14:tracePt t="17295" x="5099050" y="2844800"/>
          <p14:tracePt t="17305" x="5111750" y="2832100"/>
          <p14:tracePt t="17314" x="5137150" y="2819400"/>
          <p14:tracePt t="17324" x="5162550" y="2806700"/>
          <p14:tracePt t="17335" x="5194300" y="2787650"/>
          <p14:tracePt t="17344" x="5207000" y="2774950"/>
          <p14:tracePt t="17354" x="5232400" y="2762250"/>
          <p14:tracePt t="17364" x="5251450" y="2749550"/>
          <p14:tracePt t="17375" x="5276850" y="2736850"/>
          <p14:tracePt t="17384" x="5289550" y="2736850"/>
          <p14:tracePt t="17394" x="5321300" y="2724150"/>
          <p14:tracePt t="17404" x="5334000" y="2724150"/>
          <p14:tracePt t="17415" x="5334000" y="2705100"/>
          <p14:tracePt t="17435" x="5346700" y="2705100"/>
          <p14:tracePt t="17744" x="5334000" y="2724150"/>
          <p14:tracePt t="17755" x="5321300" y="2736850"/>
          <p14:tracePt t="17765" x="5302250" y="2749550"/>
          <p14:tracePt t="17774" x="5289550" y="2762250"/>
          <p14:tracePt t="17794" x="5289550" y="2787650"/>
          <p14:tracePt t="17804" x="5289550" y="2806700"/>
          <p14:tracePt t="17815" x="5289550" y="2819400"/>
          <p14:tracePt t="17824" x="5276850" y="2832100"/>
          <p14:tracePt t="17834" x="5276850" y="2844800"/>
          <p14:tracePt t="17844" x="5264150" y="2889250"/>
          <p14:tracePt t="17855" x="5232400" y="2927350"/>
          <p14:tracePt t="17864" x="5207000" y="2971800"/>
          <p14:tracePt t="17874" x="5181600" y="2997200"/>
          <p14:tracePt t="17884" x="5181600" y="3009900"/>
          <p14:tracePt t="17894" x="5137150" y="3054350"/>
          <p14:tracePt t="17904" x="5124450" y="3079750"/>
          <p14:tracePt t="17924" x="5124450" y="3098800"/>
          <p14:tracePt t="17935" x="5111750" y="3098800"/>
          <p14:tracePt t="17954" x="5099050" y="3111500"/>
          <p14:tracePt t="17965" x="5080000" y="3111500"/>
          <p14:tracePt t="17974" x="5067300" y="3124200"/>
          <p14:tracePt t="17984" x="5041900" y="3136900"/>
          <p14:tracePt t="17995" x="4997450" y="3162300"/>
          <p14:tracePt t="18005" x="4940300" y="3194050"/>
          <p14:tracePt t="18015" x="4889500" y="3219450"/>
          <p14:tracePt t="18024" x="4857750" y="3232150"/>
          <p14:tracePt t="18034" x="4845050" y="3232150"/>
          <p14:tracePt t="18054" x="4832350" y="3232150"/>
          <p14:tracePt t="18154" x="4845050" y="3232150"/>
          <p14:tracePt t="18184" x="4857750" y="3232150"/>
          <p14:tracePt t="18224" x="4876800" y="3232150"/>
          <p14:tracePt t="18244" x="4889500" y="3232150"/>
          <p14:tracePt t="19262" x="5594350" y="2927350"/>
          <p14:tracePt t="19277" x="5607050" y="2927350"/>
          <p14:tracePt t="19534" x="5594350" y="2927350"/>
          <p14:tracePt t="19594" x="5581650" y="2927350"/>
          <p14:tracePt t="19614" x="5568950" y="2927350"/>
          <p14:tracePt t="19634" x="5556250" y="2927350"/>
          <p14:tracePt t="19664" x="5543550" y="2927350"/>
          <p14:tracePt t="19684" x="5543550" y="2914650"/>
          <p14:tracePt t="19704" x="5524500" y="2901950"/>
          <p14:tracePt t="19715" x="5499100" y="2889250"/>
          <p14:tracePt t="19725" x="5486400" y="2876550"/>
          <p14:tracePt t="19735" x="5473700" y="2876550"/>
          <p14:tracePt t="19744" x="5454650" y="2857500"/>
          <p14:tracePt t="19754" x="5441950" y="2857500"/>
          <p14:tracePt t="19765" x="5441950" y="2844800"/>
          <p14:tracePt t="19794" x="5441950" y="2832100"/>
          <p14:tracePt t="19805" x="5441950" y="2819400"/>
          <p14:tracePt t="19844" x="5441950" y="2806700"/>
          <p14:tracePt t="19974" x="5429250" y="2806700"/>
          <p14:tracePt t="19994" x="5429250" y="2819400"/>
          <p14:tracePt t="20005" x="5416550" y="2832100"/>
          <p14:tracePt t="20014" x="5416550" y="2857500"/>
          <p14:tracePt t="20024" x="5416550" y="2876550"/>
          <p14:tracePt t="20035" x="5416550" y="2901950"/>
          <p14:tracePt t="20045" x="5416550" y="2927350"/>
          <p14:tracePt t="20055" x="5416550" y="2971800"/>
          <p14:tracePt t="20064" x="5416550" y="3009900"/>
          <p14:tracePt t="20074" x="5416550" y="3028950"/>
          <p14:tracePt t="20085" x="5416550" y="3054350"/>
          <p14:tracePt t="20094" x="5403850" y="3079750"/>
          <p14:tracePt t="20105" x="5403850" y="3111500"/>
          <p14:tracePt t="20114" x="5384800" y="3111500"/>
          <p14:tracePt t="20124" x="5384800" y="3124200"/>
          <p14:tracePt t="20214" x="5372100" y="3124200"/>
          <p14:tracePt t="20234" x="5359400" y="3124200"/>
          <p14:tracePt t="20245" x="5346700" y="3124200"/>
          <p14:tracePt t="20255" x="5334000" y="3124200"/>
          <p14:tracePt t="20265" x="5289550" y="3124200"/>
          <p14:tracePt t="20274" x="5276850" y="3124200"/>
          <p14:tracePt t="20285" x="5232400" y="3124200"/>
          <p14:tracePt t="21302" x="5041900" y="3136900"/>
          <p14:tracePt t="21404" x="5029200" y="3136900"/>
          <p14:tracePt t="21934" x="5010150" y="3136900"/>
          <p14:tracePt t="21954" x="4997450" y="3124200"/>
          <p14:tracePt t="21964" x="4972050" y="3124200"/>
          <p14:tracePt t="21975" x="4959350" y="3098800"/>
          <p14:tracePt t="21984" x="4940300" y="3079750"/>
          <p14:tracePt t="21995" x="4914900" y="3041650"/>
          <p14:tracePt t="22005" x="4876800" y="2984500"/>
          <p14:tracePt t="22015" x="4806950" y="2901950"/>
          <p14:tracePt t="22024" x="4705350" y="2774950"/>
          <p14:tracePt t="22035" x="4622800" y="2654300"/>
          <p14:tracePt t="22045" x="4540250" y="2584450"/>
          <p14:tracePt t="22054" x="4400550" y="2470150"/>
          <p14:tracePt t="22064" x="4330700" y="2432050"/>
          <p14:tracePt t="22074" x="4305300" y="2400300"/>
          <p14:tracePt t="22084" x="4292600" y="2387600"/>
          <p14:tracePt t="22095" x="4279900" y="2374900"/>
          <p14:tracePt t="22105" x="4260850" y="2374900"/>
          <p14:tracePt t="22115" x="4248150" y="2374900"/>
          <p14:tracePt t="22125" x="4248150" y="2362200"/>
          <p14:tracePt t="22204" x="4235450" y="2362200"/>
          <p14:tracePt t="22224" x="4235450" y="2343150"/>
          <p14:tracePt t="22254" x="4222750" y="2343150"/>
          <p14:tracePt t="22274" x="4222750" y="2330450"/>
          <p14:tracePt t="22294" x="4210050" y="2330450"/>
          <p14:tracePt t="22334" x="4210050" y="2317750"/>
          <p14:tracePt t="22354" x="4191000" y="2292350"/>
          <p14:tracePt t="22365" x="4191000" y="2279650"/>
          <p14:tracePt t="22375" x="4178300" y="2247900"/>
          <p14:tracePt t="23392" x="3803650" y="1987550"/>
          <p14:tracePt t="23574" x="3816350" y="1987550"/>
          <p14:tracePt t="23585" x="3835400" y="1987550"/>
          <p14:tracePt t="23594" x="3860800" y="1968500"/>
          <p14:tracePt t="23605" x="3898900" y="1968500"/>
          <p14:tracePt t="23614" x="3987800" y="1968500"/>
          <p14:tracePt t="23624" x="4083050" y="1987550"/>
          <p14:tracePt t="23634" x="4165600" y="1987550"/>
          <p14:tracePt t="23644" x="4222750" y="1987550"/>
          <p14:tracePt t="23654" x="4248150" y="1987550"/>
          <p14:tracePt t="23665" x="4292600" y="1987550"/>
          <p14:tracePt t="23674" x="4318000" y="1987550"/>
          <p14:tracePt t="23684" x="4330700" y="1987550"/>
          <p14:tracePt t="23694" x="4343400" y="1987550"/>
          <p14:tracePt t="23704" x="4362450" y="1987550"/>
          <p14:tracePt t="23724" x="4375150" y="1987550"/>
          <p14:tracePt t="23744" x="4387850" y="1987550"/>
          <p14:tracePt t="23755" x="4400550" y="1987550"/>
          <p14:tracePt t="23764" x="4413250" y="1987550"/>
          <p14:tracePt t="23774" x="4445000" y="1987550"/>
          <p14:tracePt t="23784" x="4470400" y="1987550"/>
          <p14:tracePt t="23794" x="4483100" y="1987550"/>
          <p14:tracePt t="23805" x="4502150" y="1987550"/>
          <p14:tracePt t="23824" x="4514850" y="2000250"/>
          <p14:tracePt t="23874" x="4527550" y="2000250"/>
          <p14:tracePt t="23944" x="4540250" y="2000250"/>
          <p14:tracePt t="23955" x="4565650" y="2012950"/>
          <p14:tracePt t="23964" x="4610100" y="2025650"/>
          <p14:tracePt t="23974" x="4667250" y="2038350"/>
          <p14:tracePt t="23985" x="4724400" y="2070100"/>
          <p14:tracePt t="23994" x="4775200" y="2082800"/>
          <p14:tracePt t="24004" x="4832350" y="2108200"/>
          <p14:tracePt t="24014" x="4845050" y="2108200"/>
          <p14:tracePt t="24024" x="4857750" y="2108200"/>
          <p14:tracePt t="24054" x="4857750" y="2120900"/>
          <p14:tracePt t="24084" x="4876800" y="2120900"/>
          <p14:tracePt t="24095" x="4889500" y="2139950"/>
          <p14:tracePt t="24105" x="4914900" y="2152650"/>
          <p14:tracePt t="24115" x="4940300" y="2165350"/>
          <p14:tracePt t="24124" x="4959350" y="2165350"/>
          <p14:tracePt t="24134" x="4959350" y="2178050"/>
          <p14:tracePt t="24144" x="4984750" y="2178050"/>
          <p14:tracePt t="24155" x="4984750" y="2190750"/>
          <p14:tracePt t="24954" x="4972050" y="2190750"/>
          <p14:tracePt t="24984" x="4959350" y="2190750"/>
          <p14:tracePt t="24995" x="4940300" y="2209800"/>
          <p14:tracePt t="25005" x="4927600" y="2209800"/>
          <p14:tracePt t="26022" x="374650" y="1955800"/>
          <p14:tracePt t="26304" x="387350" y="1955800"/>
          <p14:tracePt t="26315" x="419100" y="1955800"/>
          <p14:tracePt t="26324" x="444500" y="1955800"/>
          <p14:tracePt t="26334" x="457200" y="1955800"/>
          <p14:tracePt t="26344" x="488950" y="1955800"/>
          <p14:tracePt t="26354" x="527050" y="1943100"/>
          <p14:tracePt t="26364" x="552450" y="1943100"/>
          <p14:tracePt t="26375" x="609600" y="1943100"/>
          <p14:tracePt t="26385" x="666750" y="1943100"/>
          <p14:tracePt t="26394" x="774700" y="1943100"/>
          <p14:tracePt t="26405" x="946150" y="1943100"/>
          <p14:tracePt t="26415" x="1155700" y="1930400"/>
          <p14:tracePt t="26424" x="1441450" y="1905000"/>
          <p14:tracePt t="26435" x="1778000" y="1885950"/>
          <p14:tracePt t="26445" x="2038350" y="1860550"/>
          <p14:tracePt t="26454" x="2330450" y="1847850"/>
          <p14:tracePt t="26465" x="2457450" y="1847850"/>
          <p14:tracePt t="26474" x="2540000" y="1847850"/>
          <p14:tracePt t="26484" x="2609850" y="1847850"/>
          <p14:tracePt t="26494" x="2654300" y="1847850"/>
          <p14:tracePt t="26505" x="2705100" y="1847850"/>
          <p14:tracePt t="26514" x="2724150" y="1847850"/>
          <p14:tracePt t="26524" x="2736850" y="1835150"/>
          <p14:tracePt t="26534" x="2749550" y="1835150"/>
          <p14:tracePt t="26544" x="2762250" y="1835150"/>
          <p14:tracePt t="26554" x="2774950" y="1835150"/>
          <p14:tracePt t="26564" x="2794000" y="1835150"/>
          <p14:tracePt t="26584" x="2806700" y="1835150"/>
          <p14:tracePt t="26624" x="2832100" y="1835150"/>
          <p14:tracePt t="26634" x="2901950" y="1835150"/>
          <p14:tracePt t="26644" x="2946400" y="1835150"/>
          <p14:tracePt t="26655" x="3136900" y="1860550"/>
          <p14:tracePt t="26665" x="3251200" y="1860550"/>
          <p14:tracePt t="26674" x="3321050" y="1873250"/>
          <p14:tracePt t="26685" x="3441700" y="1873250"/>
          <p14:tracePt t="26694" x="3594100" y="1873250"/>
          <p14:tracePt t="26705" x="3816350" y="1885950"/>
          <p14:tracePt t="26715" x="4121150" y="1885950"/>
          <p14:tracePt t="26725" x="4514850" y="1905000"/>
          <p14:tracePt t="26735" x="4692650" y="1917700"/>
          <p14:tracePt t="26744" x="5054600" y="1955800"/>
          <p14:tracePt t="26754" x="5346700" y="2000250"/>
          <p14:tracePt t="26764" x="5543550" y="2025650"/>
          <p14:tracePt t="26774" x="5651500" y="2038350"/>
          <p14:tracePt t="26784" x="5676900" y="2038350"/>
          <p14:tracePt t="26795" x="5695950" y="2038350"/>
          <p14:tracePt t="26884" x="5708650" y="2038350"/>
          <p14:tracePt t="26914" x="5721350" y="2038350"/>
          <p14:tracePt t="26944" x="5734050" y="2038350"/>
          <p14:tracePt t="26955" x="5746750" y="2038350"/>
          <p14:tracePt t="26964" x="5765800" y="2038350"/>
          <p14:tracePt t="26974" x="5791200" y="2038350"/>
          <p14:tracePt t="26984" x="5848350" y="2038350"/>
          <p14:tracePt t="26994" x="5886450" y="2038350"/>
          <p14:tracePt t="27005" x="5918200" y="2025650"/>
          <p14:tracePt t="27015" x="5943600" y="2025650"/>
          <p14:tracePt t="27025" x="5956300" y="2025650"/>
          <p14:tracePt t="27054" x="5969000" y="2012950"/>
          <p14:tracePt t="27074" x="5988050" y="2000250"/>
          <p14:tracePt t="28092" x="6750050" y="1816100"/>
          <p14:tracePt t="29394" x="6737350" y="1816100"/>
          <p14:tracePt t="29405" x="6705600" y="1816100"/>
          <p14:tracePt t="29415" x="6680200" y="1816100"/>
          <p14:tracePt t="29436" x="6667500" y="1816100"/>
          <p14:tracePt t="30452" x="4235450" y="1346200"/>
          <p14:tracePt t="30459" x="4210050" y="1333500"/>
          <p14:tracePt t="30554" x="4191000" y="1333500"/>
          <p14:tracePt t="30565" x="4191000" y="1346200"/>
          <p14:tracePt t="30584" x="4191000" y="1358900"/>
          <p14:tracePt t="30604" x="4191000" y="1371600"/>
          <p14:tracePt t="30644" x="4191000" y="1390650"/>
          <p14:tracePt t="30655" x="4191000" y="1403350"/>
          <p14:tracePt t="30665" x="4191000" y="1428750"/>
          <p14:tracePt t="30674" x="4191000" y="1473200"/>
          <p14:tracePt t="30684" x="4222750" y="1555750"/>
          <p14:tracePt t="30694" x="4260850" y="1638300"/>
          <p14:tracePt t="30705" x="4305300" y="1733550"/>
          <p14:tracePt t="30714" x="4318000" y="1790700"/>
          <p14:tracePt t="30724" x="4330700" y="1847850"/>
          <p14:tracePt t="30735" x="4343400" y="1873250"/>
          <p14:tracePt t="30744" x="4343400" y="1905000"/>
          <p14:tracePt t="30754" x="4362450" y="1930400"/>
          <p14:tracePt t="30764" x="4362450" y="1955800"/>
          <p14:tracePt t="30774" x="4375150" y="1968500"/>
          <p14:tracePt t="30785" x="4375150" y="2012950"/>
          <p14:tracePt t="30795" x="4375150" y="2025650"/>
          <p14:tracePt t="30824" x="4413250" y="2120900"/>
          <p14:tracePt t="30835" x="4483100" y="2247900"/>
          <p14:tracePt t="30844" x="4540250" y="2362200"/>
          <p14:tracePt t="30854" x="4552950" y="2400300"/>
          <p14:tracePt t="30864" x="4552950" y="2413000"/>
          <p14:tracePt t="30874" x="4565650" y="2432050"/>
          <p14:tracePt t="30885" x="4565650" y="2457450"/>
          <p14:tracePt t="30894" x="4584700" y="2482850"/>
          <p14:tracePt t="30904" x="4584700" y="2501900"/>
          <p14:tracePt t="30915" x="4584700" y="2514600"/>
          <p14:tracePt t="30924" x="4584700" y="2527300"/>
          <p14:tracePt t="30944" x="4584700" y="2540000"/>
          <p14:tracePt t="30974" x="4584700" y="2552700"/>
          <p14:tracePt t="30994" x="4584700" y="2565400"/>
          <p14:tracePt t="31005" x="4584700" y="2597150"/>
          <p14:tracePt t="31014" x="4597400" y="2609850"/>
          <p14:tracePt t="31024" x="4597400" y="2622550"/>
          <p14:tracePt t="31034" x="4597400" y="2635250"/>
          <p14:tracePt t="31045" x="4597400" y="2654300"/>
          <p14:tracePt t="31054" x="4597400" y="2667000"/>
          <p14:tracePt t="31064" x="4610100" y="2679700"/>
          <p14:tracePt t="31084" x="4610100" y="2692400"/>
          <p14:tracePt t="31095" x="4597400" y="2692400"/>
          <p14:tracePt t="31114" x="4597400" y="2705100"/>
          <p14:tracePt t="31125" x="4584700" y="2705100"/>
          <p14:tracePt t="31135" x="4565650" y="2724150"/>
          <p14:tracePt t="31144" x="4552950" y="2724150"/>
          <p14:tracePt t="31154" x="4540250" y="2736850"/>
          <p14:tracePt t="31164" x="4527550" y="2736850"/>
          <p14:tracePt t="31174" x="4514850" y="2736850"/>
          <p14:tracePt t="31184" x="4502150" y="2749550"/>
          <p14:tracePt t="31194" x="4483100" y="2749550"/>
          <p14:tracePt t="31204" x="4457700" y="2749550"/>
          <p14:tracePt t="31214" x="4432300" y="2762250"/>
          <p14:tracePt t="31224" x="4400550" y="2774950"/>
          <p14:tracePt t="31234" x="4375150" y="2774950"/>
          <p14:tracePt t="31244" x="4330700" y="2787650"/>
          <p14:tracePt t="31254" x="4305300" y="2806700"/>
          <p14:tracePt t="31264" x="4279900" y="2819400"/>
          <p14:tracePt t="31274" x="4235450" y="2819400"/>
          <p14:tracePt t="31284" x="4210050" y="2819400"/>
          <p14:tracePt t="31294" x="4178300" y="2819400"/>
          <p14:tracePt t="31304" x="4152900" y="2819400"/>
          <p14:tracePt t="31314" x="4108450" y="2819400"/>
          <p14:tracePt t="31325" x="4070350" y="2832100"/>
          <p14:tracePt t="31334" x="4038600" y="2832100"/>
          <p14:tracePt t="31345" x="4025900" y="2832100"/>
          <p14:tracePt t="31364" x="4013200" y="2832100"/>
          <p14:tracePt t="31374" x="4000500" y="2832100"/>
          <p14:tracePt t="31384" x="4000500" y="2844800"/>
          <p14:tracePt t="31394" x="3987800" y="2844800"/>
          <p14:tracePt t="31435" x="3968750" y="2844800"/>
          <p14:tracePt t="31504" x="3956050" y="2844800"/>
          <p14:tracePt t="32324" x="3956050" y="2857500"/>
          <p14:tracePt t="32704" x="3930650" y="2857500"/>
          <p14:tracePt t="32734" x="3917950" y="2857500"/>
          <p14:tracePt t="32745" x="3898900" y="2857500"/>
          <p14:tracePt t="32755" x="3886200" y="2857500"/>
          <p14:tracePt t="32765" x="3873500" y="2857500"/>
          <p14:tracePt t="32784" x="3848100" y="2857500"/>
          <p14:tracePt t="32795" x="3835400" y="2876550"/>
          <p14:tracePt t="32805" x="3790950" y="2876550"/>
          <p14:tracePt t="32814" x="3746500" y="2889250"/>
          <p14:tracePt t="32825" x="3695700" y="2901950"/>
          <p14:tracePt t="32835" x="3638550" y="2914650"/>
          <p14:tracePt t="32844" x="3543300" y="2940050"/>
          <p14:tracePt t="32854" x="3390900" y="2984500"/>
          <p14:tracePt t="32865" x="3238500" y="3028950"/>
          <p14:tracePt t="32875" x="3149600" y="3054350"/>
          <p14:tracePt t="32884" x="3136900" y="3054350"/>
          <p14:tracePt t="32904" x="3028950" y="3067050"/>
          <p14:tracePt t="32915" x="2914650" y="3098800"/>
          <p14:tracePt t="32925" x="2889250" y="3098800"/>
          <p14:tracePt t="32934" x="2844800" y="3098800"/>
          <p14:tracePt t="32944" x="2819400" y="3098800"/>
          <p14:tracePt t="32964" x="2806700" y="3098800"/>
          <p14:tracePt t="32975" x="2794000" y="3098800"/>
          <p14:tracePt t="32984" x="2774950" y="3098800"/>
          <p14:tracePt t="33054" x="2762250" y="3098800"/>
          <p14:tracePt t="33234" x="2774950" y="3098800"/>
          <p14:tracePt t="33544" x="2794000" y="3098800"/>
          <p14:tracePt t="33584" x="2806700" y="3098800"/>
          <p14:tracePt t="34504" x="2819400" y="3098800"/>
          <p14:tracePt t="35664" x="2832100" y="3098800"/>
          <p14:tracePt t="35724" x="2844800" y="3098800"/>
          <p14:tracePt t="35774" x="2857500" y="3098800"/>
          <p14:tracePt t="35894" x="2857500" y="3079750"/>
          <p14:tracePt t="36084" x="2876550" y="3079750"/>
          <p14:tracePt t="36764" x="2889250" y="3079750"/>
          <p14:tracePt t="37014" x="2901950" y="3079750"/>
          <p14:tracePt t="37044" x="2914650" y="3079750"/>
          <p14:tracePt t="37114" x="2927350" y="3079750"/>
          <p14:tracePt t="37125" x="2959100" y="3079750"/>
          <p14:tracePt t="38142" x="6819900" y="2984500"/>
          <p14:tracePt t="38151" x="6927850" y="2997200"/>
          <p14:tracePt t="38159" x="7150100" y="3028950"/>
          <p14:tracePt t="38172" x="7289800" y="3041650"/>
          <p14:tracePt t="38175" x="7442200" y="3067050"/>
          <p14:tracePt t="38185" x="7556500" y="3067050"/>
          <p14:tracePt t="38195" x="7639050" y="3067050"/>
          <p14:tracePt t="38205" x="7689850" y="3067050"/>
          <p14:tracePt t="38215" x="7747000" y="3067050"/>
          <p14:tracePt t="38225" x="7778750" y="3067050"/>
          <p14:tracePt t="38235" x="7804150" y="3067050"/>
          <p14:tracePt t="38245" x="7816850" y="3067050"/>
          <p14:tracePt t="38255" x="7874000" y="3054350"/>
          <p14:tracePt t="38265" x="7931150" y="3054350"/>
          <p14:tracePt t="38275" x="8013700" y="3054350"/>
          <p14:tracePt t="38285" x="8070850" y="3054350"/>
          <p14:tracePt t="38295" x="8121650" y="3054350"/>
          <p14:tracePt t="38306" x="8178800" y="3054350"/>
          <p14:tracePt t="38315" x="8204200" y="3054350"/>
          <p14:tracePt t="38335" x="8223250" y="3054350"/>
          <p14:tracePt t="38484" x="8204200" y="3054350"/>
          <p14:tracePt t="38694" x="8191500" y="3054350"/>
          <p14:tracePt t="38814" x="8178800" y="3054350"/>
          <p14:tracePt t="39044" x="8166100" y="3054350"/>
          <p14:tracePt t="39064" x="8153400" y="3054350"/>
          <p14:tracePt t="39075" x="8134350" y="3054350"/>
          <p14:tracePt t="39085" x="8121650" y="3054350"/>
          <p14:tracePt t="39094" x="8108950" y="3054350"/>
          <p14:tracePt t="39104" x="8096250" y="3054350"/>
          <p14:tracePt t="39114" x="8083550" y="3054350"/>
          <p14:tracePt t="39124" x="8051800" y="3054350"/>
          <p14:tracePt t="39135" x="8013700" y="3054350"/>
          <p14:tracePt t="39145" x="7943850" y="3054350"/>
          <p14:tracePt t="39154" x="7829550" y="3054350"/>
          <p14:tracePt t="39165" x="7734300" y="3067050"/>
          <p14:tracePt t="40182" x="4749800" y="3054350"/>
          <p14:tracePt t="43184" x="4749800" y="3041650"/>
          <p14:tracePt t="43554" x="4749800" y="3028950"/>
          <p14:tracePt t="43984" x="4749800" y="3009900"/>
          <p14:tracePt t="44044" x="4749800" y="2997200"/>
          <p14:tracePt t="46964" x="4749800" y="2984500"/>
          <p14:tracePt t="47014" x="4737100" y="2984500"/>
          <p14:tracePt t="47074" x="4737100" y="2971800"/>
          <p14:tracePt t="47324" x="4705350" y="2971800"/>
          <p14:tracePt t="47335" x="4692650" y="2971800"/>
          <p14:tracePt t="47345" x="4667250" y="2971800"/>
          <p14:tracePt t="47354" x="4635500" y="2971800"/>
          <p14:tracePt t="47364" x="4584700" y="2984500"/>
          <p14:tracePt t="47374" x="4432300" y="3028950"/>
          <p14:tracePt t="47384" x="4095750" y="3162300"/>
          <p14:tracePt t="47394" x="3556000" y="3384550"/>
          <p14:tracePt t="47405" x="2806700" y="3708400"/>
          <p14:tracePt t="47415" x="2457450" y="3860800"/>
          <p14:tracePt t="47424" x="1955800" y="4095750"/>
          <p14:tracePt t="47435" x="1473200" y="4318000"/>
          <p14:tracePt t="47445" x="889000" y="4552950"/>
          <p14:tracePt t="47455" x="292100" y="4762500"/>
          <p14:tracePt t="47985" x="139700" y="5137150"/>
          <p14:tracePt t="47997" x="222250" y="5137150"/>
          <p14:tracePt t="48006" x="304800" y="5137150"/>
          <p14:tracePt t="48015" x="349250" y="5124450"/>
          <p14:tracePt t="48025" x="400050" y="5137150"/>
          <p14:tracePt t="48035" x="444500" y="5137150"/>
          <p14:tracePt t="48045" x="469900" y="5137150"/>
          <p14:tracePt t="48055" x="501650" y="5137150"/>
          <p14:tracePt t="49072" x="1555750" y="4095750"/>
          <p14:tracePt t="49104" x="1568450" y="4095750"/>
          <p14:tracePt t="49115" x="1581150" y="4083050"/>
          <p14:tracePt t="49134" x="1612900" y="4083050"/>
          <p14:tracePt t="49154" x="1625600" y="4083050"/>
          <p14:tracePt t="49164" x="1638300" y="4070350"/>
          <p14:tracePt t="49174" x="1651000" y="4070350"/>
          <p14:tracePt t="49184" x="1663700" y="4070350"/>
          <p14:tracePt t="49195" x="1682750" y="4070350"/>
          <p14:tracePt t="49204" x="1708150" y="4051300"/>
          <p14:tracePt t="49214" x="1752600" y="4051300"/>
          <p14:tracePt t="49225" x="1790700" y="4038600"/>
          <p14:tracePt t="49234" x="1847850" y="4025900"/>
          <p14:tracePt t="49244" x="1873250" y="4013200"/>
          <p14:tracePt t="49254" x="1943100" y="4000500"/>
          <p14:tracePt t="49264" x="2012950" y="3968750"/>
          <p14:tracePt t="49275" x="2082800" y="3943350"/>
          <p14:tracePt t="49285" x="2108200" y="3930650"/>
          <p14:tracePt t="49304" x="2127250" y="3930650"/>
          <p14:tracePt t="49334" x="2108200" y="3930650"/>
          <p14:tracePt t="49345" x="2082800" y="3930650"/>
          <p14:tracePt t="49354" x="2057400" y="3930650"/>
          <p14:tracePt t="49365" x="2012950" y="3930650"/>
          <p14:tracePt t="49374" x="1987550" y="3930650"/>
          <p14:tracePt t="49385" x="1955800" y="3930650"/>
          <p14:tracePt t="49395" x="1943100" y="3930650"/>
          <p14:tracePt t="49405" x="1917700" y="3956050"/>
          <p14:tracePt t="49415" x="1873250" y="3968750"/>
          <p14:tracePt t="49425" x="1847850" y="4000500"/>
          <p14:tracePt t="49434" x="1816100" y="4000500"/>
          <p14:tracePt t="49444" x="1803400" y="4013200"/>
          <p14:tracePt t="49454" x="1778000" y="4025900"/>
          <p14:tracePt t="49464" x="1752600" y="4025900"/>
          <p14:tracePt t="49475" x="1720850" y="4038600"/>
          <p14:tracePt t="49485" x="1695450" y="4038600"/>
          <p14:tracePt t="49494" x="1651000" y="4051300"/>
          <p14:tracePt t="49505" x="1612900" y="4070350"/>
          <p14:tracePt t="49515" x="1568450" y="4070350"/>
          <p14:tracePt t="49524" x="1543050" y="4070350"/>
          <p14:tracePt t="49534" x="1511300" y="4083050"/>
          <p14:tracePt t="49545" x="1473200" y="4095750"/>
          <p14:tracePt t="49555" x="1428750" y="4108450"/>
          <p14:tracePt t="49565" x="1390650" y="4121150"/>
          <p14:tracePt t="49575" x="1346200" y="4152900"/>
          <p14:tracePt t="49594" x="1333500" y="4152900"/>
          <p14:tracePt t="49604" x="1320800" y="4152900"/>
          <p14:tracePt t="49614" x="1320800" y="4165600"/>
          <p14:tracePt t="49634" x="1308100" y="4165600"/>
          <p14:tracePt t="49654" x="1289050" y="4165600"/>
          <p14:tracePt t="49674" x="1263650" y="4165600"/>
          <p14:tracePt t="49685" x="1250950" y="4178300"/>
          <p14:tracePt t="49694" x="1206500" y="4178300"/>
          <p14:tracePt t="49704" x="1181100" y="4191000"/>
          <p14:tracePt t="49714" x="1155700" y="4191000"/>
          <p14:tracePt t="49724" x="1136650" y="4203700"/>
          <p14:tracePt t="49734" x="1123950" y="4203700"/>
          <p14:tracePt t="49744" x="1111250" y="4203700"/>
          <p14:tracePt t="49814" x="1098550" y="4203700"/>
          <p14:tracePt t="49825" x="1098550" y="4191000"/>
          <p14:tracePt t="49834" x="1066800" y="4191000"/>
          <p14:tracePt t="49844" x="1028700" y="4178300"/>
          <p14:tracePt t="49855" x="984250" y="4178300"/>
          <p14:tracePt t="49865" x="946150" y="4165600"/>
          <p14:tracePt t="49874" x="914400" y="4152900"/>
          <p14:tracePt t="49884" x="876300" y="4133850"/>
          <p14:tracePt t="49895" x="863600" y="4133850"/>
          <p14:tracePt t="49914" x="863600" y="4121150"/>
          <p14:tracePt t="49934" x="863600" y="4108450"/>
          <p14:tracePt t="49945" x="876300" y="4095750"/>
          <p14:tracePt t="49955" x="876300" y="4070350"/>
          <p14:tracePt t="49965" x="901700" y="4038600"/>
          <p14:tracePt t="49974" x="914400" y="4025900"/>
          <p14:tracePt t="49984" x="933450" y="3981450"/>
          <p14:tracePt t="49994" x="946150" y="3943350"/>
          <p14:tracePt t="50004" x="971550" y="3886200"/>
          <p14:tracePt t="50014" x="984250" y="3860800"/>
          <p14:tracePt t="50024" x="996950" y="3829050"/>
          <p14:tracePt t="50034" x="1028700" y="3803650"/>
          <p14:tracePt t="50044" x="1028700" y="3778250"/>
          <p14:tracePt t="50054" x="1041400" y="3759200"/>
          <p14:tracePt t="50065" x="1054100" y="3746500"/>
          <p14:tracePt t="50075" x="1066800" y="3733800"/>
          <p14:tracePt t="50084" x="1085850" y="3721100"/>
          <p14:tracePt t="50094" x="1111250" y="3708400"/>
          <p14:tracePt t="51113" x="1917700" y="5276850"/>
          <p14:tracePt t="51117" x="1917700" y="5289550"/>
          <p14:tracePt t="51128" x="1917700" y="5302250"/>
          <p14:tracePt t="51136" x="1905000" y="5314950"/>
          <p14:tracePt t="51146" x="1905000" y="5334000"/>
          <p14:tracePt t="51156" x="1905000" y="5346700"/>
          <p14:tracePt t="51166" x="1885950" y="5384800"/>
          <p14:tracePt t="51176" x="1873250" y="5429250"/>
          <p14:tracePt t="51185" x="1860550" y="5467350"/>
          <p14:tracePt t="51195" x="1860550" y="5511800"/>
          <p14:tracePt t="51205" x="1860550" y="5581650"/>
          <p14:tracePt t="51215" x="1873250" y="5619750"/>
          <p14:tracePt t="51225" x="1885950" y="5638800"/>
          <p14:tracePt t="51235" x="1885950" y="5651500"/>
          <p14:tracePt t="51274" x="1885950" y="5664200"/>
          <p14:tracePt t="51294" x="1885950" y="5676900"/>
          <p14:tracePt t="51324" x="1885950" y="5689600"/>
          <p14:tracePt t="51394" x="1905000" y="5676900"/>
          <p14:tracePt t="51405" x="1917700" y="5664200"/>
          <p14:tracePt t="51414" x="1930400" y="5651500"/>
          <p14:tracePt t="51425" x="1943100" y="5619750"/>
          <p14:tracePt t="51434" x="1943100" y="5594350"/>
          <p14:tracePt t="51444" x="1930400" y="5549900"/>
          <p14:tracePt t="51455" x="1917700" y="5499100"/>
          <p14:tracePt t="51464" x="1860550" y="5441950"/>
          <p14:tracePt t="51474" x="1803400" y="5384800"/>
          <p14:tracePt t="51484" x="1778000" y="5359400"/>
          <p14:tracePt t="51494" x="1733550" y="5302250"/>
          <p14:tracePt t="51504" x="1695450" y="5264150"/>
          <p14:tracePt t="51514" x="1663700" y="5219700"/>
          <p14:tracePt t="51524" x="1651000" y="5175250"/>
          <p14:tracePt t="51534" x="1651000" y="5149850"/>
          <p14:tracePt t="51544" x="1651000" y="5124450"/>
          <p14:tracePt t="51554" x="1651000" y="5092700"/>
          <p14:tracePt t="51564" x="1651000" y="5067300"/>
          <p14:tracePt t="51574" x="1663700" y="5054600"/>
          <p14:tracePt t="51584" x="1663700" y="5041900"/>
          <p14:tracePt t="51595" x="1663700" y="5022850"/>
          <p14:tracePt t="51614" x="1663700" y="5010150"/>
          <p14:tracePt t="51625" x="1663700" y="4997450"/>
          <p14:tracePt t="51644" x="1663700" y="4972050"/>
          <p14:tracePt t="51654" x="1663700" y="4953000"/>
          <p14:tracePt t="51665" x="1682750" y="4940300"/>
          <p14:tracePt t="51674" x="1682750" y="4927600"/>
          <p14:tracePt t="51684" x="1682750" y="4914900"/>
          <p14:tracePt t="51724" x="1682750" y="4902200"/>
          <p14:tracePt t="51735" x="1695450" y="4902200"/>
          <p14:tracePt t="51744" x="1708150" y="4889500"/>
          <p14:tracePt t="51755" x="1720850" y="4870450"/>
          <p14:tracePt t="51764" x="1733550" y="4870450"/>
          <p14:tracePt t="51794" x="1752600" y="4845050"/>
          <p14:tracePt t="51804" x="1752600" y="4819650"/>
          <p14:tracePt t="51814" x="1720850" y="4787900"/>
          <p14:tracePt t="51824" x="1695450" y="4787900"/>
          <p14:tracePt t="51834" x="1682750" y="4775200"/>
          <p14:tracePt t="51845" x="1663700" y="4775200"/>
          <p14:tracePt t="51854" x="1651000" y="4775200"/>
          <p14:tracePt t="51874" x="1638300" y="4775200"/>
          <p14:tracePt t="51924" x="1625600" y="4775200"/>
          <p14:tracePt t="51935" x="1612900" y="4775200"/>
          <p14:tracePt t="51945" x="1593850" y="4775200"/>
          <p14:tracePt t="51954" x="1568450" y="4775200"/>
          <p14:tracePt t="51964" x="1555750" y="4762500"/>
          <p14:tracePt t="52254" x="1568450" y="4762500"/>
          <p14:tracePt t="52314" x="1568450" y="4775200"/>
          <p14:tracePt t="52325" x="1581150" y="4775200"/>
          <p14:tracePt t="52334" x="1593850" y="4775200"/>
          <p14:tracePt t="53352" x="1708150" y="4749800"/>
          <p14:tracePt t="53404" x="1695450" y="4749800"/>
          <p14:tracePt t="53574" x="1695450" y="4762500"/>
          <p14:tracePt t="53584" x="1682750" y="4762500"/>
          <p14:tracePt t="53604" x="1682750" y="4775200"/>
          <p14:tracePt t="53624" x="1663700" y="4775200"/>
          <p14:tracePt t="53644" x="1663700" y="4787900"/>
          <p14:tracePt t="53694" x="1663700" y="4800600"/>
          <p14:tracePt t="53794" x="1663700" y="4819650"/>
          <p14:tracePt t="53894" x="1663700" y="4832350"/>
          <p14:tracePt t="53924" x="1663700" y="4845050"/>
          <p14:tracePt t="53944" x="1663700" y="4857750"/>
          <p14:tracePt t="53964" x="1663700" y="4870450"/>
          <p14:tracePt t="53974" x="1663700" y="4889500"/>
          <p14:tracePt t="53984" x="1663700" y="4902200"/>
          <p14:tracePt t="54004" x="1663700" y="4914900"/>
          <p14:tracePt t="54015" x="1663700" y="4927600"/>
          <p14:tracePt t="54024" x="1663700" y="4940300"/>
          <p14:tracePt t="54034" x="1651000" y="4953000"/>
          <p14:tracePt t="54044" x="1651000" y="4972050"/>
          <p14:tracePt t="54064" x="1651000" y="4984750"/>
          <p14:tracePt t="54084" x="1651000" y="4997450"/>
          <p14:tracePt t="54144" x="1651000" y="5010150"/>
          <p14:tracePt t="54194" x="1663700" y="5010150"/>
          <p14:tracePt t="54205" x="1663700" y="5022850"/>
          <p14:tracePt t="54234" x="1682750" y="5022850"/>
          <p14:tracePt t="54304" x="1682750" y="5041900"/>
          <p14:tracePt t="54315" x="1695450" y="5041900"/>
          <p14:tracePt t="54334" x="1695450" y="5054600"/>
          <p14:tracePt t="54345" x="1708150" y="5054600"/>
          <p14:tracePt t="54364" x="1720850" y="5054600"/>
          <p14:tracePt t="54435" x="1733550" y="5067300"/>
          <p14:tracePt t="54464" x="1752600" y="5067300"/>
          <p14:tracePt t="55482" x="2260600" y="4800600"/>
          <p14:tracePt t="55497" x="2260600" y="4787900"/>
          <p14:tracePt t="55512" x="2279650" y="4775200"/>
          <p14:tracePt t="55514" x="2292350" y="4762500"/>
          <p14:tracePt t="55534" x="2305050" y="4749800"/>
          <p14:tracePt t="55544" x="2305050" y="4737100"/>
          <p14:tracePt t="55554" x="2317750" y="4718050"/>
          <p14:tracePt t="55574" x="2330450" y="4705350"/>
          <p14:tracePt t="55585" x="2349500" y="4692650"/>
          <p14:tracePt t="55594" x="2362200" y="4679950"/>
          <p14:tracePt t="55604" x="2387600" y="4667250"/>
          <p14:tracePt t="55614" x="2419350" y="4648200"/>
          <p14:tracePt t="55624" x="2444750" y="4635500"/>
          <p14:tracePt t="55634" x="2482850" y="4622800"/>
          <p14:tracePt t="55644" x="2514600" y="4610100"/>
          <p14:tracePt t="55655" x="2552700" y="4610100"/>
          <p14:tracePt t="55665" x="2584450" y="4597400"/>
          <p14:tracePt t="55674" x="2609850" y="4597400"/>
          <p14:tracePt t="55684" x="2654300" y="4578350"/>
          <p14:tracePt t="55694" x="2679700" y="4578350"/>
          <p14:tracePt t="55704" x="2724150" y="4565650"/>
          <p14:tracePt t="55715" x="2762250" y="4565650"/>
          <p14:tracePt t="55724" x="2806700" y="4552950"/>
          <p14:tracePt t="55734" x="2832100" y="4540250"/>
          <p14:tracePt t="55744" x="2857500" y="4540250"/>
          <p14:tracePt t="55754" x="2876550" y="4527550"/>
          <p14:tracePt t="55765" x="2889250" y="4527550"/>
          <p14:tracePt t="55784" x="2889250" y="4540250"/>
          <p14:tracePt t="55814" x="2889250" y="4552950"/>
          <p14:tracePt t="55924" x="2889250" y="4565650"/>
          <p14:tracePt t="56014" x="2876550" y="4565650"/>
          <p14:tracePt t="56154" x="2857500" y="4565650"/>
          <p14:tracePt t="56435" x="2876550" y="4552950"/>
          <p14:tracePt t="56744" x="2876550" y="4540250"/>
          <p14:tracePt t="56824" x="2889250" y="4540250"/>
          <p14:tracePt t="56864" x="2901950" y="4540250"/>
          <p14:tracePt t="56924" x="2914650" y="4540250"/>
          <p14:tracePt t="57899" x="3263900" y="4330700"/>
          <p14:tracePt t="57908" x="3276600" y="4330700"/>
          <p14:tracePt t="57944" x="3263900" y="4330700"/>
          <p14:tracePt t="58920" x="3524250" y="4013200"/>
          <p14:tracePt t="59224" x="3511550" y="4013200"/>
          <p14:tracePt t="59354" x="3498850" y="4013200"/>
          <p14:tracePt t="59464" x="3486150" y="4013200"/>
          <p14:tracePt t="59494" x="3473450" y="4013200"/>
          <p14:tracePt t="59524" x="3473450" y="4025900"/>
          <p14:tracePt t="59624" x="3460750" y="4025900"/>
          <p14:tracePt t="59704" x="3441700" y="4038600"/>
          <p14:tracePt t="59784" x="3429000" y="4038600"/>
          <p14:tracePt t="59814" x="3429000" y="4051300"/>
          <p14:tracePt t="59825" x="3416300" y="4051300"/>
          <p14:tracePt t="59844" x="3403600" y="4051300"/>
          <p14:tracePt t="60014" x="3403600" y="4070350"/>
          <p14:tracePt t="60034" x="3390900" y="4070350"/>
          <p14:tracePt t="60144" x="3390900" y="4083050"/>
          <p14:tracePt t="60154" x="3371850" y="4083050"/>
          <p14:tracePt t="60194" x="3359150" y="4083050"/>
          <p14:tracePt t="60254" x="3346450" y="4083050"/>
          <p14:tracePt t="60304" x="3346450" y="4095750"/>
          <p14:tracePt t="60494" x="3333750" y="4095750"/>
          <p14:tracePt t="60574" x="3321050" y="4095750"/>
          <p14:tracePt t="60585" x="3302000" y="4095750"/>
          <p14:tracePt t="60594" x="3302000" y="4108450"/>
          <p14:tracePt t="61612" x="2667000" y="4051300"/>
          <p14:tracePt t="61620" x="2654300" y="4051300"/>
          <p14:tracePt t="61628" x="2635250" y="4051300"/>
          <p14:tracePt t="61641" x="2609850" y="4038600"/>
          <p14:tracePt t="61645" x="2584450" y="4038600"/>
          <p14:tracePt t="61655" x="2571750" y="4025900"/>
          <p14:tracePt t="61665" x="2552700" y="4025900"/>
          <p14:tracePt t="61675" x="2540000" y="4025900"/>
          <p14:tracePt t="61685" x="2527300" y="4025900"/>
          <p14:tracePt t="61695" x="2527300" y="4013200"/>
          <p14:tracePt t="61705" x="2514600" y="4013200"/>
          <p14:tracePt t="61715" x="2501900" y="4000500"/>
          <p14:tracePt t="61725" x="2482850" y="3981450"/>
          <p14:tracePt t="61735" x="2470150" y="3968750"/>
          <p14:tracePt t="61745" x="2457450" y="3956050"/>
          <p14:tracePt t="61755" x="2432050" y="3956050"/>
          <p14:tracePt t="61765" x="2419350" y="3943350"/>
          <p14:tracePt t="61775" x="2400300" y="3943350"/>
          <p14:tracePt t="61785" x="2387600" y="3930650"/>
          <p14:tracePt t="61795" x="2374900" y="3930650"/>
          <p14:tracePt t="61814" x="2374900" y="3917950"/>
          <p14:tracePt t="61825" x="2362200" y="3898900"/>
          <p14:tracePt t="61844" x="2362200" y="3886200"/>
          <p14:tracePt t="61874" x="2374900" y="3873500"/>
          <p14:tracePt t="61884" x="2400300" y="3873500"/>
          <p14:tracePt t="61894" x="2419350" y="3873500"/>
          <p14:tracePt t="61904" x="2444750" y="3873500"/>
          <p14:tracePt t="61915" x="2470150" y="3860800"/>
          <p14:tracePt t="61924" x="2501900" y="3860800"/>
          <p14:tracePt t="61934" x="2527300" y="3848100"/>
          <p14:tracePt t="61944" x="2571750" y="3829050"/>
          <p14:tracePt t="61955" x="2597150" y="3829050"/>
          <p14:tracePt t="61964" x="2609850" y="3816350"/>
          <p14:tracePt t="61974" x="2635250" y="3803650"/>
          <p14:tracePt t="61985" x="2667000" y="3790950"/>
          <p14:tracePt t="61995" x="2692400" y="3778250"/>
          <p14:tracePt t="62005" x="2705100" y="3778250"/>
          <p14:tracePt t="62014" x="2749550" y="3759200"/>
          <p14:tracePt t="62024" x="2794000" y="3759200"/>
          <p14:tracePt t="62034" x="2844800" y="3759200"/>
          <p14:tracePt t="62045" x="2876550" y="3759200"/>
          <p14:tracePt t="62055" x="2914650" y="3746500"/>
          <p14:tracePt t="62064" x="2984500" y="3746500"/>
          <p14:tracePt t="62075" x="3028950" y="3746500"/>
          <p14:tracePt t="62084" x="3067050" y="3746500"/>
          <p14:tracePt t="62094" x="3098800" y="3746500"/>
          <p14:tracePt t="62114" x="3111500" y="3746500"/>
          <p14:tracePt t="62134" x="3124200" y="3746500"/>
          <p14:tracePt t="62145" x="3136900" y="3746500"/>
          <p14:tracePt t="62154" x="3168650" y="3746500"/>
          <p14:tracePt t="62164" x="3194050" y="3746500"/>
          <p14:tracePt t="62174" x="3251200" y="3759200"/>
          <p14:tracePt t="62184" x="3276600" y="3759200"/>
          <p14:tracePt t="62204" x="3302000" y="3759200"/>
          <p14:tracePt t="62224" x="3321050" y="3778250"/>
          <p14:tracePt t="62235" x="3333750" y="3778250"/>
          <p14:tracePt t="62274" x="3346450" y="3790950"/>
          <p14:tracePt t="62285" x="3359150" y="3790950"/>
          <p14:tracePt t="62294" x="3390900" y="3816350"/>
          <p14:tracePt t="62305" x="3403600" y="3848100"/>
          <p14:tracePt t="62314" x="3403600" y="3860800"/>
          <p14:tracePt t="62324" x="3416300" y="3873500"/>
          <p14:tracePt t="62334" x="3416300" y="3886200"/>
          <p14:tracePt t="62344" x="3416300" y="3917950"/>
          <p14:tracePt t="62354" x="3416300" y="3930650"/>
          <p14:tracePt t="62364" x="3416300" y="3956050"/>
          <p14:tracePt t="62374" x="3416300" y="3981450"/>
          <p14:tracePt t="62385" x="3416300" y="4013200"/>
          <p14:tracePt t="62394" x="3429000" y="4025900"/>
          <p14:tracePt t="62404" x="3429000" y="4038600"/>
          <p14:tracePt t="62414" x="3429000" y="4070350"/>
          <p14:tracePt t="62424" x="3441700" y="4083050"/>
          <p14:tracePt t="62435" x="3441700" y="4095750"/>
          <p14:tracePt t="62444" x="3441700" y="4108450"/>
          <p14:tracePt t="62454" x="3429000" y="4133850"/>
          <p14:tracePt t="62464" x="3429000" y="4152900"/>
          <p14:tracePt t="62474" x="3416300" y="4165600"/>
          <p14:tracePt t="62494" x="3403600" y="4178300"/>
          <p14:tracePt t="62514" x="3403600" y="4191000"/>
          <p14:tracePt t="62524" x="3390900" y="4191000"/>
          <p14:tracePt t="62564" x="3371850" y="4191000"/>
          <p14:tracePt t="62584" x="3359150" y="4203700"/>
          <p14:tracePt t="62624" x="3346450" y="4203700"/>
          <p14:tracePt t="62664" x="3333750" y="4203700"/>
          <p14:tracePt t="62684" x="3321050" y="4203700"/>
          <p14:tracePt t="62704" x="3302000" y="4203700"/>
          <p14:tracePt t="63722" x="2457450" y="4000500"/>
          <p14:tracePt t="63924" x="2444750" y="4000500"/>
          <p14:tracePt t="63964" x="2432050" y="4000500"/>
          <p14:tracePt t="63975" x="2419350" y="4000500"/>
          <p14:tracePt t="63985" x="2400300" y="4000500"/>
          <p14:tracePt t="64004" x="2387600" y="4000500"/>
          <p14:tracePt t="64024" x="2374900" y="4000500"/>
          <p14:tracePt t="64064" x="2362200" y="4000500"/>
          <p14:tracePt t="64094" x="2349500" y="4000500"/>
          <p14:tracePt t="64124" x="2349500" y="4013200"/>
          <p14:tracePt t="64144" x="2330450" y="4013200"/>
          <p14:tracePt t="64164" x="2330450" y="4025900"/>
          <p14:tracePt t="64184" x="2317750" y="4025900"/>
          <p14:tracePt t="64204" x="2317750" y="4038600"/>
          <p14:tracePt t="64215" x="2305050" y="4038600"/>
          <p14:tracePt t="64224" x="2292350" y="4051300"/>
          <p14:tracePt t="64235" x="2279650" y="4051300"/>
          <p14:tracePt t="64245" x="2260600" y="4051300"/>
          <p14:tracePt t="64255" x="2247900" y="4070350"/>
          <p14:tracePt t="64264" x="2222500" y="4070350"/>
          <p14:tracePt t="64274" x="2197100" y="4083050"/>
          <p14:tracePt t="64284" x="2152650" y="4095750"/>
          <p14:tracePt t="64294" x="2127250" y="4095750"/>
          <p14:tracePt t="64305" x="2095500" y="4108450"/>
          <p14:tracePt t="64315" x="2070100" y="4108450"/>
          <p14:tracePt t="64324" x="2057400" y="4108450"/>
          <p14:tracePt t="64364" x="2000250" y="4108450"/>
          <p14:tracePt t="64375" x="1955800" y="4108450"/>
          <p14:tracePt t="64384" x="1943100" y="4108450"/>
          <p14:tracePt t="64395" x="1930400" y="4108450"/>
          <p14:tracePt t="64414" x="1917700" y="4095750"/>
          <p14:tracePt t="64435" x="1905000" y="4083050"/>
          <p14:tracePt t="64454" x="1885950" y="4070350"/>
          <p14:tracePt t="64465" x="1873250" y="4051300"/>
          <p14:tracePt t="64484" x="1860550" y="4038600"/>
          <p14:tracePt t="64495" x="1860550" y="4025900"/>
          <p14:tracePt t="64505" x="1860550" y="4013200"/>
          <p14:tracePt t="64514" x="1873250" y="3981450"/>
          <p14:tracePt t="64524" x="1885950" y="3956050"/>
          <p14:tracePt t="64535" x="1905000" y="3943350"/>
          <p14:tracePt t="64544" x="1943100" y="3898900"/>
          <p14:tracePt t="64554" x="1974850" y="3848100"/>
          <p14:tracePt t="64564" x="2012950" y="3803650"/>
          <p14:tracePt t="64574" x="2025650" y="3778250"/>
          <p14:tracePt t="64584" x="2057400" y="3746500"/>
          <p14:tracePt t="64594" x="2082800" y="3721100"/>
          <p14:tracePt t="64605" x="2095500" y="3708400"/>
          <p14:tracePt t="64624" x="2108200" y="3695700"/>
          <p14:tracePt t="64635" x="2127250" y="3676650"/>
          <p14:tracePt t="64644" x="2152650" y="3663950"/>
          <p14:tracePt t="64655" x="2165350" y="3651250"/>
          <p14:tracePt t="64665" x="2178050" y="3638550"/>
          <p14:tracePt t="64675" x="2197100" y="3638550"/>
          <p14:tracePt t="64694" x="2222500" y="3638550"/>
          <p14:tracePt t="64704" x="2235200" y="3638550"/>
          <p14:tracePt t="64715" x="2247900" y="3638550"/>
          <p14:tracePt t="64734" x="2260600" y="3638550"/>
          <p14:tracePt t="64754" x="2279650" y="3638550"/>
          <p14:tracePt t="64774" x="2292350" y="3638550"/>
          <p14:tracePt t="65792" x="2419350" y="4514850"/>
          <p14:tracePt t="65807" x="2400300" y="4514850"/>
          <p14:tracePt t="65822" x="2387600" y="4527550"/>
          <p14:tracePt t="65864" x="2374900" y="4527550"/>
          <p14:tracePt t="65914" x="2374900" y="4540250"/>
          <p14:tracePt t="66004" x="2374900" y="4552950"/>
          <p14:tracePt t="66074" x="2374900" y="4565650"/>
          <p14:tracePt t="66085" x="2374900" y="4578350"/>
          <p14:tracePt t="66095" x="2374900" y="4597400"/>
          <p14:tracePt t="66104" x="2374900" y="4610100"/>
          <p14:tracePt t="66114" x="2387600" y="4622800"/>
          <p14:tracePt t="66124" x="2400300" y="4622800"/>
          <p14:tracePt t="66135" x="2419350" y="4635500"/>
          <p14:tracePt t="66144" x="2444750" y="4635500"/>
          <p14:tracePt t="66154" x="2470150" y="4648200"/>
          <p14:tracePt t="66234" x="2457450" y="4648200"/>
          <p14:tracePt t="66254" x="2444750" y="4648200"/>
          <p14:tracePt t="66304" x="2444750" y="4635500"/>
          <p14:tracePt t="66324" x="2444750" y="4622800"/>
          <p14:tracePt t="66354" x="2432050" y="4622800"/>
          <p14:tracePt t="66374" x="2432050" y="4610100"/>
          <p14:tracePt t="66404" x="2432050" y="4597400"/>
          <p14:tracePt t="66435" x="2432050" y="4578350"/>
          <p14:tracePt t="66454" x="2432050" y="4565650"/>
          <p14:tracePt t="66465" x="2419350" y="4565650"/>
          <p14:tracePt t="66484" x="2400300" y="4552950"/>
          <p14:tracePt t="66504" x="2387600" y="4540250"/>
          <p14:tracePt t="66515" x="2374900" y="4527550"/>
          <p14:tracePt t="66534" x="2362200" y="4514850"/>
          <p14:tracePt t="66544" x="2362200" y="4495800"/>
          <p14:tracePt t="66554" x="2349500" y="4495800"/>
          <p14:tracePt t="66614" x="2349500" y="4483100"/>
          <p14:tracePt t="66634" x="2349500" y="4470400"/>
          <p14:tracePt t="66644" x="2349500" y="4457700"/>
          <p14:tracePt t="66654" x="2349500" y="4445000"/>
          <p14:tracePt t="66664" x="2349500" y="4425950"/>
          <p14:tracePt t="66674" x="2349500" y="4413250"/>
          <p14:tracePt t="66684" x="2349500" y="4400550"/>
          <p14:tracePt t="66694" x="2330450" y="4400550"/>
          <p14:tracePt t="66764" x="2330450" y="4387850"/>
          <p14:tracePt t="66874" x="2330450" y="4375150"/>
          <p14:tracePt t="66964" x="2330450" y="4356100"/>
          <p14:tracePt t="67594" x="2330450" y="4343400"/>
          <p14:tracePt t="70024" x="2330450" y="4330700"/>
          <p14:tracePt t="70064" x="2330450" y="4318000"/>
          <p14:tracePt t="70094" x="2349500" y="4305300"/>
          <p14:tracePt t="70124" x="2349500" y="4292600"/>
          <p14:tracePt t="71143" x="2844800" y="4222750"/>
          <p14:tracePt t="71147" x="2819400" y="4222750"/>
          <p14:tracePt t="71374" x="2819400" y="4235450"/>
          <p14:tracePt t="71385" x="2832100" y="4235450"/>
          <p14:tracePt t="71394" x="2844800" y="4235450"/>
          <p14:tracePt t="71414" x="2857500" y="4235450"/>
          <p14:tracePt t="71464" x="2889250" y="4248150"/>
          <p14:tracePt t="71474" x="2901950" y="4248150"/>
          <p14:tracePt t="71484" x="2914650" y="4248150"/>
          <p14:tracePt t="71494" x="2927350" y="4260850"/>
          <p14:tracePt t="71564" x="2946400" y="4260850"/>
          <p14:tracePt t="71584" x="2946400" y="4273550"/>
          <p14:tracePt t="71604" x="2959100" y="4292600"/>
          <p14:tracePt t="71615" x="2971800" y="4305300"/>
          <p14:tracePt t="71624" x="3016250" y="4318000"/>
          <p14:tracePt t="71634" x="3041650" y="4330700"/>
          <p14:tracePt t="71645" x="3098800" y="4356100"/>
          <p14:tracePt t="71654" x="3136900" y="4387850"/>
          <p14:tracePt t="71664" x="3181350" y="4387850"/>
          <p14:tracePt t="71674" x="3194050" y="4400550"/>
          <p14:tracePt t="71714" x="3219450" y="4400550"/>
          <p14:tracePt t="71725" x="3219450" y="4413250"/>
          <p14:tracePt t="71744" x="3251200" y="4425950"/>
          <p14:tracePt t="71755" x="3276600" y="4445000"/>
          <p14:tracePt t="71764" x="3302000" y="4457700"/>
          <p14:tracePt t="71774" x="3321050" y="4457700"/>
          <p14:tracePt t="71784" x="3333750" y="4470400"/>
          <p14:tracePt t="71795" x="3346450" y="4470400"/>
          <p14:tracePt t="71804" x="3359150" y="4470400"/>
          <p14:tracePt t="71824" x="3371850" y="4470400"/>
          <p14:tracePt t="71835" x="3390900" y="4470400"/>
          <p14:tracePt t="71844" x="3403600" y="4470400"/>
          <p14:tracePt t="71854" x="3429000" y="4483100"/>
          <p14:tracePt t="71864" x="3441700" y="4495800"/>
          <p14:tracePt t="71874" x="3473450" y="4495800"/>
          <p14:tracePt t="71885" x="3511550" y="4514850"/>
          <p14:tracePt t="71894" x="3543300" y="4527550"/>
          <p14:tracePt t="71905" x="3568700" y="4527550"/>
          <p14:tracePt t="71914" x="3581400" y="4527550"/>
          <p14:tracePt t="71934" x="3594100" y="4527550"/>
          <p14:tracePt t="71964" x="3613150" y="4527550"/>
          <p14:tracePt t="71974" x="3625850" y="4527550"/>
          <p14:tracePt t="71984" x="3638550" y="4527550"/>
          <p14:tracePt t="71994" x="3663950" y="4527550"/>
          <p14:tracePt t="72004" x="3695700" y="4540250"/>
          <p14:tracePt t="72015" x="3721100" y="4540250"/>
          <p14:tracePt t="72025" x="3765550" y="4540250"/>
          <p14:tracePt t="72034" x="3816350" y="4552950"/>
          <p14:tracePt t="72044" x="3860800" y="4552950"/>
          <p14:tracePt t="72054" x="3930650" y="4565650"/>
          <p14:tracePt t="72064" x="3987800" y="4578350"/>
          <p14:tracePt t="72074" x="4083050" y="4597400"/>
          <p14:tracePt t="72084" x="4210050" y="4622800"/>
          <p14:tracePt t="72094" x="4343400" y="4648200"/>
          <p14:tracePt t="72104" x="4483100" y="4679950"/>
          <p14:tracePt t="72114" x="4584700" y="4692650"/>
          <p14:tracePt t="72124" x="4705350" y="4718050"/>
          <p14:tracePt t="72135" x="4832350" y="4737100"/>
          <p14:tracePt t="72145" x="4927600" y="4762500"/>
          <p14:tracePt t="72155" x="4984750" y="4775200"/>
          <p14:tracePt t="72164" x="4997450" y="4787900"/>
          <p14:tracePt t="73182" x="5029200" y="4787900"/>
          <p14:tracePt t="73212" x="5041900" y="4787900"/>
          <p14:tracePt t="73484" x="5054600" y="4787900"/>
          <p14:tracePt t="73534" x="5054600" y="4775200"/>
          <p14:tracePt t="78374" x="5067300" y="4787900"/>
          <p14:tracePt t="78384" x="5080000" y="4787900"/>
          <p14:tracePt t="78394" x="5099050" y="4800600"/>
          <p14:tracePt t="78414" x="5111750" y="4819650"/>
          <p14:tracePt t="78435" x="5111750" y="4832350"/>
          <p14:tracePt t="78444" x="5111750" y="4845050"/>
          <p14:tracePt t="78464" x="5124450" y="4857750"/>
          <p14:tracePt t="78484" x="5124450" y="4870450"/>
          <p14:tracePt t="78495" x="5137150" y="4870450"/>
          <p14:tracePt t="78505" x="5149850" y="4889500"/>
          <p14:tracePt t="78515" x="5162550" y="4902200"/>
          <p14:tracePt t="78524" x="5181600" y="4902200"/>
          <p14:tracePt t="78534" x="5194300" y="4927600"/>
          <p14:tracePt t="78545" x="5207000" y="4953000"/>
          <p14:tracePt t="78555" x="5219700" y="4984750"/>
          <p14:tracePt t="78565" x="5232400" y="5010150"/>
          <p14:tracePt t="78574" x="5232400" y="5022850"/>
          <p14:tracePt t="79590" x="7124700" y="5651500"/>
          <p14:tracePt t="79612" x="7124700" y="5638800"/>
          <p14:tracePt t="79634" x="7137400" y="5638800"/>
          <p14:tracePt t="79654" x="7150100" y="5638800"/>
          <p14:tracePt t="79664" x="7162800" y="5638800"/>
          <p14:tracePt t="79684" x="7194550" y="5638800"/>
          <p14:tracePt t="79694" x="7207250" y="5619750"/>
          <p14:tracePt t="79714" x="7219950" y="5619750"/>
          <p14:tracePt t="79724" x="7232650" y="5619750"/>
          <p14:tracePt t="79734" x="7232650" y="5607050"/>
          <p14:tracePt t="79764" x="7251700" y="5594350"/>
          <p14:tracePt t="79775" x="7264400" y="5568950"/>
          <p14:tracePt t="79784" x="7277100" y="5549900"/>
          <p14:tracePt t="79794" x="7289800" y="5524500"/>
          <p14:tracePt t="79804" x="7289800" y="5499100"/>
          <p14:tracePt t="79815" x="7289800" y="5454650"/>
          <p14:tracePt t="79824" x="7277100" y="5441950"/>
          <p14:tracePt t="79835" x="7277100" y="5416550"/>
          <p14:tracePt t="79844" x="7264400" y="5397500"/>
          <p14:tracePt t="79854" x="7251700" y="5397500"/>
          <p14:tracePt t="79864" x="7232650" y="5384800"/>
          <p14:tracePt t="79874" x="7219950" y="5384800"/>
          <p14:tracePt t="79894" x="7207250" y="5384800"/>
          <p14:tracePt t="79924" x="7194550" y="5384800"/>
          <p14:tracePt t="79934" x="7181850" y="5384800"/>
          <p14:tracePt t="79954" x="7162800" y="5397500"/>
          <p14:tracePt t="79964" x="7137400" y="5397500"/>
          <p14:tracePt t="79974" x="7124700" y="5397500"/>
          <p14:tracePt t="79984" x="7112000" y="5397500"/>
          <p14:tracePt t="79994" x="7092950" y="5416550"/>
          <p14:tracePt t="80014" x="7080250" y="5416550"/>
          <p14:tracePt t="80025" x="7067550" y="5416550"/>
          <p14:tracePt t="80064" x="7054850" y="5416550"/>
          <p14:tracePt t="82814" x="7054850" y="5397500"/>
          <p14:tracePt t="83054" x="7042150" y="5397500"/>
          <p14:tracePt t="83065" x="7029450" y="5397500"/>
          <p14:tracePt t="83084" x="7010400" y="5397500"/>
          <p14:tracePt t="83104" x="6997700" y="5397500"/>
          <p14:tracePt t="83144" x="6985000" y="5397500"/>
          <p14:tracePt t="83444" x="6940550" y="5397500"/>
          <p14:tracePt t="83454" x="6915150" y="5416550"/>
          <p14:tracePt t="83465" x="6889750" y="5416550"/>
          <p14:tracePt t="83474" x="6845300" y="5416550"/>
          <p14:tracePt t="83484" x="6775450" y="5416550"/>
          <p14:tracePt t="83494" x="6680200" y="5397500"/>
          <p14:tracePt t="83504" x="6553200" y="5397500"/>
          <p14:tracePt t="83515" x="6400800" y="5384800"/>
          <p14:tracePt t="83524" x="6305550" y="5359400"/>
          <p14:tracePt t="83535" x="6140450" y="5334000"/>
          <p14:tracePt t="83544" x="5956300" y="5289550"/>
          <p14:tracePt t="83555" x="5746750" y="5245100"/>
          <p14:tracePt t="83565" x="5594350" y="5219700"/>
          <p14:tracePt t="83574" x="5441950" y="5175250"/>
          <p14:tracePt t="83584" x="5137150" y="5124450"/>
          <p14:tracePt t="83594" x="4876800" y="5067300"/>
          <p14:tracePt t="83605" x="4667250" y="5010150"/>
          <p14:tracePt t="83614" x="4540250" y="4984750"/>
          <p14:tracePt t="83625" x="4470400" y="4972050"/>
          <p14:tracePt t="83635" x="4432300" y="4940300"/>
          <p14:tracePt t="83644" x="4375150" y="4927600"/>
          <p14:tracePt t="83654" x="4343400" y="4927600"/>
          <p14:tracePt t="83664" x="4330700" y="4914900"/>
          <p14:tracePt t="83684" x="4318000" y="4914900"/>
          <p14:tracePt t="83695" x="4305300" y="4914900"/>
          <p14:tracePt t="83705" x="4292600" y="4914900"/>
          <p14:tracePt t="83724" x="4260850" y="4914900"/>
          <p14:tracePt t="83734" x="4248150" y="4914900"/>
          <p14:tracePt t="83744" x="4235450" y="4902200"/>
          <p14:tracePt t="83754" x="4191000" y="4889500"/>
          <p14:tracePt t="83764" x="4165600" y="4857750"/>
          <p14:tracePt t="83774" x="4140200" y="4857750"/>
          <p14:tracePt t="83784" x="4095750" y="4832350"/>
          <p14:tracePt t="83795" x="4025900" y="4819650"/>
          <p14:tracePt t="83804" x="3956050" y="4800600"/>
          <p14:tracePt t="83814" x="3886200" y="4787900"/>
          <p14:tracePt t="83824" x="3816350" y="4762500"/>
          <p14:tracePt t="83834" x="3746500" y="4749800"/>
          <p14:tracePt t="83844" x="3695700" y="4718050"/>
          <p14:tracePt t="83855" x="3625850" y="4692650"/>
          <p14:tracePt t="83864" x="3568700" y="4667250"/>
          <p14:tracePt t="83874" x="3441700" y="4610100"/>
          <p14:tracePt t="83885" x="3289300" y="4552950"/>
          <p14:tracePt t="83895" x="3181350" y="4514850"/>
          <p14:tracePt t="83905" x="3098800" y="4483100"/>
          <p14:tracePt t="83914" x="3067050" y="4470400"/>
          <p14:tracePt t="83924" x="3041650" y="4470400"/>
          <p14:tracePt t="83934" x="3016250" y="4457700"/>
          <p14:tracePt t="83944" x="2997200" y="4457700"/>
          <p14:tracePt t="83964" x="2984500" y="4457700"/>
          <p14:tracePt t="83994" x="2971800" y="4457700"/>
          <p14:tracePt t="84094" x="2959100" y="4457700"/>
          <p14:tracePt t="84114" x="2946400" y="4457700"/>
          <p14:tracePt t="84174" x="2927350" y="4457700"/>
          <p14:tracePt t="84194" x="2914650" y="4457700"/>
          <p14:tracePt t="84205" x="2901950" y="4457700"/>
          <p14:tracePt t="85222" x="1917700" y="4413250"/>
          <p14:tracePt t="85231" x="1905000" y="4413250"/>
          <p14:tracePt t="85252" x="1885950" y="4413250"/>
          <p14:tracePt t="85264" x="1873250" y="4413250"/>
          <p14:tracePt t="85304" x="1860550" y="4413250"/>
          <p14:tracePt t="85344" x="1847850" y="4413250"/>
          <p14:tracePt t="85354" x="1835150" y="4413250"/>
          <p14:tracePt t="85364" x="1816100" y="4413250"/>
          <p14:tracePt t="85374" x="1803400" y="4413250"/>
          <p14:tracePt t="85385" x="1790700" y="4413250"/>
          <p14:tracePt t="85395" x="1778000" y="4413250"/>
          <p14:tracePt t="85405" x="1765300" y="4413250"/>
          <p14:tracePt t="85415" x="1752600" y="4413250"/>
          <p14:tracePt t="85444" x="1733550" y="4413250"/>
          <p14:tracePt t="85504" x="1720850" y="4413250"/>
          <p14:tracePt t="85644" x="1720850" y="4387850"/>
          <p14:tracePt t="85694" x="1720850" y="4375150"/>
          <p14:tracePt t="85714" x="1733550" y="4375150"/>
          <p14:tracePt t="85734" x="1752600" y="4356100"/>
          <p14:tracePt t="85754" x="1765300" y="4343400"/>
          <p14:tracePt t="85824" x="1765300" y="4330700"/>
          <p14:tracePt t="85844" x="1778000" y="4330700"/>
          <p14:tracePt t="85874" x="1790700" y="4330700"/>
          <p14:tracePt t="85904" x="1790700" y="4318000"/>
          <p14:tracePt t="85934" x="1803400" y="4305300"/>
          <p14:tracePt t="85945" x="1803400" y="4273550"/>
          <p14:tracePt t="85955" x="1835150" y="4248150"/>
          <p14:tracePt t="85964" x="1847850" y="4235450"/>
          <p14:tracePt t="85975" x="1873250" y="4191000"/>
          <p14:tracePt t="85984" x="1905000" y="4152900"/>
          <p14:tracePt t="85994" x="1930400" y="4108450"/>
          <p14:tracePt t="86004" x="1974850" y="4070350"/>
          <p14:tracePt t="86014" x="2012950" y="4013200"/>
          <p14:tracePt t="86025" x="2038350" y="3981450"/>
          <p14:tracePt t="86035" x="2082800" y="3943350"/>
          <p14:tracePt t="86045" x="2139950" y="3898900"/>
          <p14:tracePt t="86054" x="2165350" y="3873500"/>
          <p14:tracePt t="86064" x="2209800" y="3860800"/>
          <p14:tracePt t="86075" x="2247900" y="3829050"/>
          <p14:tracePt t="86084" x="2305050" y="3803650"/>
          <p14:tracePt t="86094" x="2362200" y="3778250"/>
          <p14:tracePt t="86104" x="2387600" y="3778250"/>
          <p14:tracePt t="86114" x="2400300" y="3759200"/>
          <p14:tracePt t="86124" x="2432050" y="3746500"/>
          <p14:tracePt t="86135" x="2457450" y="3733800"/>
          <p14:tracePt t="86144" x="2482850" y="3733800"/>
          <p14:tracePt t="86155" x="2501900" y="3721100"/>
          <p14:tracePt t="86164" x="2514600" y="3721100"/>
          <p14:tracePt t="86174" x="2540000" y="3721100"/>
          <p14:tracePt t="86184" x="2571750" y="3721100"/>
          <p14:tracePt t="86194" x="2597150" y="3721100"/>
          <p14:tracePt t="86204" x="2622550" y="3721100"/>
          <p14:tracePt t="86215" x="2635250" y="3721100"/>
          <p14:tracePt t="86225" x="2667000" y="3721100"/>
          <p14:tracePt t="86234" x="2692400" y="3721100"/>
          <p14:tracePt t="86244" x="2705100" y="3721100"/>
          <p14:tracePt t="87262" x="3460750" y="4203700"/>
          <p14:tracePt t="87270" x="3460750" y="4222750"/>
          <p14:tracePt t="87294" x="3473450" y="4222750"/>
          <p14:tracePt t="87334" x="3473450" y="4235450"/>
          <p14:tracePt t="87384" x="3486150" y="4235450"/>
          <p14:tracePt t="87444" x="3498850" y="4235450"/>
          <p14:tracePt t="87494" x="3511550" y="4235450"/>
          <p14:tracePt t="88214" x="3543300" y="4235450"/>
          <p14:tracePt t="88224" x="3556000" y="4235450"/>
          <p14:tracePt t="88235" x="3581400" y="4235450"/>
          <p14:tracePt t="88244" x="3651250" y="4248150"/>
          <p14:tracePt t="88255" x="3708400" y="4248150"/>
          <p14:tracePt t="88265" x="3765550" y="4248150"/>
          <p14:tracePt t="88274" x="3886200" y="4248150"/>
          <p14:tracePt t="88284" x="4038600" y="4260850"/>
          <p14:tracePt t="89302" x="10915650" y="4597400"/>
          <p14:tracePt t="89318" x="10928350" y="4597400"/>
          <p14:tracePt t="89332" x="10941050" y="4597400"/>
          <p14:tracePt t="89335" x="10953750" y="4597400"/>
          <p14:tracePt t="89354" x="10972800" y="4597400"/>
          <p14:tracePt t="89365" x="10985500" y="4597400"/>
          <p14:tracePt t="89384" x="10998200" y="4597400"/>
          <p14:tracePt t="89395" x="11023600" y="4597400"/>
          <p14:tracePt t="89404" x="11055350" y="4597400"/>
          <p14:tracePt t="89414" x="11093450" y="4610100"/>
          <p14:tracePt t="89425" x="11137900" y="4610100"/>
          <p14:tracePt t="89434" x="11220450" y="4622800"/>
          <p14:tracePt t="89444" x="11290300" y="4635500"/>
          <p14:tracePt t="89454" x="11328400" y="4635500"/>
          <p14:tracePt t="89465" x="11372850" y="4635500"/>
          <p14:tracePt t="89475" x="11442700" y="4648200"/>
          <p14:tracePt t="89485" x="11499850" y="4648200"/>
          <p14:tracePt t="89494" x="11550650" y="4648200"/>
          <p14:tracePt t="89504" x="11582400" y="4648200"/>
          <p14:tracePt t="89524" x="11607800" y="4648200"/>
          <p14:tracePt t="89535" x="11595100" y="4667250"/>
          <p14:tracePt t="89544" x="11582400" y="4667250"/>
          <p14:tracePt t="89554" x="11569700" y="4667250"/>
          <p14:tracePt t="89784" x="11582400" y="4667250"/>
          <p14:tracePt t="89795" x="11582400" y="4679950"/>
          <p14:tracePt t="89834" x="11582400" y="4667250"/>
          <p14:tracePt t="89894" x="11569700" y="4667250"/>
          <p14:tracePt t="89914" x="11582400" y="4667250"/>
          <p14:tracePt t="90044" x="11595100" y="4667250"/>
          <p14:tracePt t="90194" x="11595100" y="4648200"/>
          <p14:tracePt t="90234" x="11582400" y="4648200"/>
          <p14:tracePt t="90264" x="11569700" y="4648200"/>
          <p14:tracePt t="90284" x="11550650" y="4648200"/>
          <p14:tracePt t="90574" x="11537950" y="4648200"/>
          <p14:tracePt t="90604" x="11525250" y="4648200"/>
          <p14:tracePt t="90615" x="11512550" y="4648200"/>
          <p14:tracePt t="90624" x="11499850" y="4635500"/>
          <p14:tracePt t="91642" x="9359900" y="4635500"/>
          <p14:tracePt t="91650" x="9372600" y="4635500"/>
          <p14:tracePt t="91656" x="9372600" y="4622800"/>
          <p14:tracePt t="91671" x="9385300" y="4610100"/>
          <p14:tracePt t="91675" x="9385300" y="4597400"/>
          <p14:tracePt t="91685" x="9385300" y="4578350"/>
          <p14:tracePt t="91695" x="9385300" y="4565650"/>
          <p14:tracePt t="91705" x="9385300" y="4552950"/>
          <p14:tracePt t="91724" x="9372600" y="4540250"/>
          <p14:tracePt t="91734" x="9372600" y="4527550"/>
          <p14:tracePt t="91744" x="9372600" y="4514850"/>
          <p14:tracePt t="91754" x="9372600" y="4495800"/>
          <p14:tracePt t="91764" x="9359900" y="4495800"/>
          <p14:tracePt t="91774" x="9359900" y="4483100"/>
          <p14:tracePt t="91784" x="9347200" y="4470400"/>
          <p14:tracePt t="91794" x="9334500" y="4457700"/>
          <p14:tracePt t="91804" x="9315450" y="4445000"/>
          <p14:tracePt t="91814" x="9290050" y="4425950"/>
          <p14:tracePt t="91825" x="9245600" y="4425950"/>
          <p14:tracePt t="91834" x="9232900" y="4413250"/>
          <p14:tracePt t="91844" x="9207500" y="4413250"/>
          <p14:tracePt t="91864" x="9194800" y="4400550"/>
          <p14:tracePt t="91894" x="9175750" y="4400550"/>
          <p14:tracePt t="91914" x="9163050" y="4400550"/>
          <p14:tracePt t="91925" x="9150350" y="4387850"/>
          <p14:tracePt t="91934" x="9137650" y="4387850"/>
          <p14:tracePt t="91944" x="9124950" y="4387850"/>
          <p14:tracePt t="91964" x="9112250" y="4387850"/>
          <p14:tracePt t="92154" x="9112250" y="4375150"/>
          <p14:tracePt t="92165" x="9093200" y="4375150"/>
          <p14:tracePt t="92174" x="9080500" y="4375150"/>
          <p14:tracePt t="92204" x="9067800" y="4375150"/>
          <p14:tracePt t="92254" x="9055100" y="4356100"/>
          <p14:tracePt t="92354" x="9055100" y="4343400"/>
          <p14:tracePt t="92774" x="9055100" y="4330700"/>
          <p14:tracePt t="92814" x="9055100" y="4318000"/>
          <p14:tracePt t="92864" x="9055100" y="4305300"/>
          <p14:tracePt t="92904" x="9067800" y="4292600"/>
          <p14:tracePt t="93114" x="9067800" y="4273550"/>
          <p14:tracePt t="93254" x="9055100" y="4273550"/>
          <p14:tracePt t="93274" x="9042400" y="4273550"/>
          <p14:tracePt t="93285" x="9023350" y="4260850"/>
          <p14:tracePt t="93295" x="9010650" y="4260850"/>
          <p14:tracePt t="93314" x="8997950" y="4260850"/>
          <p14:tracePt t="93334" x="8985250" y="4260850"/>
          <p14:tracePt t="93394" x="8972550" y="4260850"/>
          <p14:tracePt t="93405" x="8972550" y="4248150"/>
          <p14:tracePt t="93504" x="8985250" y="4248150"/>
          <p14:tracePt t="93524" x="8997950" y="4235450"/>
          <p14:tracePt t="93534" x="9010650" y="4222750"/>
          <p14:tracePt t="93544" x="9023350" y="4222750"/>
          <p14:tracePt t="93555" x="9042400" y="4203700"/>
          <p14:tracePt t="93565" x="9067800" y="4191000"/>
          <p14:tracePt t="93574" x="9093200" y="4191000"/>
          <p14:tracePt t="93585" x="9112250" y="4178300"/>
          <p14:tracePt t="93595" x="9124950" y="4178300"/>
          <p14:tracePt t="93604" x="9137650" y="4165600"/>
          <p14:tracePt t="93614" x="9163050" y="4165600"/>
          <p14:tracePt t="93625" x="9175750" y="4152900"/>
          <p14:tracePt t="93634" x="9194800" y="4152900"/>
          <p14:tracePt t="93644" x="9207500" y="4152900"/>
          <p14:tracePt t="93654" x="9220200" y="4152900"/>
          <p14:tracePt t="93664" x="9245600" y="4152900"/>
          <p14:tracePt t="93674" x="9264650" y="4152900"/>
          <p14:tracePt t="93684" x="9290050" y="4152900"/>
          <p14:tracePt t="93694" x="9302750" y="4152900"/>
          <p14:tracePt t="93734" x="9359900" y="4152900"/>
          <p14:tracePt t="93744" x="9385300" y="4152900"/>
          <p14:tracePt t="93754" x="9398000" y="4152900"/>
          <p14:tracePt t="93774" x="9417050" y="4152900"/>
          <p14:tracePt t="93814" x="9429750" y="4152900"/>
          <p14:tracePt t="93824" x="9455150" y="4152900"/>
          <p14:tracePt t="93835" x="9499600" y="4165600"/>
          <p14:tracePt t="93845" x="9525000" y="4178300"/>
          <p14:tracePt t="93854" x="9582150" y="4178300"/>
          <p14:tracePt t="93864" x="9639300" y="4191000"/>
          <p14:tracePt t="93874" x="9664700" y="4203700"/>
          <p14:tracePt t="93884" x="9690100" y="4222750"/>
          <p14:tracePt t="93894" x="9721850" y="4222750"/>
          <p14:tracePt t="93904" x="9734550" y="4235450"/>
          <p14:tracePt t="93914" x="9747250" y="4235450"/>
          <p14:tracePt t="93934" x="9734550" y="4235450"/>
          <p14:tracePt t="93944" x="9709150" y="4235450"/>
          <p14:tracePt t="94314" x="9721850" y="4235450"/>
          <p14:tracePt t="94404" x="9721850" y="4222750"/>
          <p14:tracePt t="94415" x="9734550" y="4222750"/>
          <p14:tracePt t="94425" x="9759950" y="4222750"/>
          <p14:tracePt t="94435" x="9791700" y="4222750"/>
          <p14:tracePt t="95452" x="11830050" y="4191000"/>
          <p14:tracePt t="95594" x="11830050" y="4178300"/>
          <p14:tracePt t="95604" x="11842750" y="4178300"/>
          <p14:tracePt t="95614" x="11861800" y="4178300"/>
          <p14:tracePt t="95624" x="11887200" y="4191000"/>
          <p14:tracePt t="95634" x="11925300" y="4191000"/>
          <p14:tracePt t="95644" x="11969750" y="4191000"/>
          <p14:tracePt t="95654" x="12026900" y="4191000"/>
          <p14:tracePt t="95664" x="12065000" y="4191000"/>
          <p14:tracePt t="95674" x="12084050" y="4191000"/>
          <p14:tracePt t="95694" x="12096750" y="4191000"/>
          <p14:tracePt t="95704" x="12109450" y="4191000"/>
          <p14:tracePt t="95714" x="12122150" y="4178300"/>
          <p14:tracePt t="95734" x="12134850" y="4178300"/>
          <p14:tracePt t="95754" x="12147550" y="4178300"/>
          <p14:tracePt t="95765" x="12147550" y="4165600"/>
          <p14:tracePt t="95794" x="12166600" y="4165600"/>
          <p14:tracePt t="95904" x="12147550" y="4165600"/>
          <p14:tracePt t="95924" x="12134850" y="4165600"/>
          <p14:tracePt t="95954" x="12122150" y="4152900"/>
          <p14:tracePt t="95994" x="12109450" y="4152900"/>
          <p14:tracePt t="96005" x="12096750" y="4152900"/>
          <p14:tracePt t="96014" x="12084050" y="4152900"/>
          <p14:tracePt t="96034" x="12052300" y="4152900"/>
          <p14:tracePt t="96044" x="12026900" y="4152900"/>
          <p14:tracePt t="96054" x="12014200" y="4133850"/>
          <p14:tracePt t="96064" x="11982450" y="4133850"/>
          <p14:tracePt t="96074" x="11957050" y="4133850"/>
          <p14:tracePt t="96084" x="11925300" y="4133850"/>
          <p14:tracePt t="96094" x="11912600" y="4133850"/>
          <p14:tracePt t="96104" x="11899900" y="4133850"/>
          <p14:tracePt t="97784" x="11874500" y="4133850"/>
          <p14:tracePt t="97795" x="11842750" y="4133850"/>
          <p14:tracePt t="97805" x="11791950" y="4152900"/>
          <p14:tracePt t="98822" x="5473700" y="6623050"/>
          <p14:tracePt t="98828" x="5454650" y="6623050"/>
          <p14:tracePt t="98840" x="5441950" y="6623050"/>
          <p14:tracePt t="98848" x="5416550" y="6623050"/>
          <p14:tracePt t="98856" x="5372100" y="6623050"/>
          <p14:tracePt t="98866" x="5346700" y="6623050"/>
          <p14:tracePt t="98875" x="5302250" y="6623050"/>
          <p14:tracePt t="98885" x="5232400" y="6635750"/>
          <p14:tracePt t="98895" x="5181600" y="6635750"/>
          <p14:tracePt t="98905" x="5124450" y="6648450"/>
          <p14:tracePt t="98915" x="5010150" y="6661150"/>
          <p14:tracePt t="98925" x="4914900" y="6661150"/>
          <p14:tracePt t="98935" x="4775200" y="6680200"/>
          <p14:tracePt t="98945" x="4737100" y="6680200"/>
          <p14:tracePt t="98964" x="4470400" y="6705600"/>
          <p14:tracePt t="98975" x="3886200" y="6762750"/>
          <p14:tracePt t="98985" x="3676650" y="6800850"/>
          <p14:tracePt t="98995" x="3581400" y="6813550"/>
          <p14:tracePt t="99005" x="3416300" y="6832600"/>
          <p14:tracePt t="99014" x="3333750" y="6832600"/>
          <p14:tracePt t="99024" x="3263900" y="6845300"/>
          <p14:tracePt t="99034" x="3219450" y="6845300"/>
          <p14:tracePt t="99044" x="3206750" y="6845300"/>
          <p14:tracePt t="99054" x="3194050" y="684530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BEC33-6E8E-39C4-1407-A29F2BF741E3}"/>
            </a:ext>
          </a:extLst>
        </p:cNvPr>
        <p:cNvGrpSpPr/>
        <p:nvPr/>
      </p:nvGrpSpPr>
      <p:grpSpPr>
        <a:xfrm>
          <a:off x="0" y="0"/>
          <a:ext cx="0" cy="0"/>
          <a:chOff x="0" y="0"/>
          <a:chExt cx="0" cy="0"/>
        </a:xfrm>
      </p:grpSpPr>
      <p:pic>
        <p:nvPicPr>
          <p:cNvPr id="10" name="Picture 4" descr="残念・悲しい顔のシルエット | 無料のAi・PNG白黒シルエットイラスト">
            <a:extLst>
              <a:ext uri="{FF2B5EF4-FFF2-40B4-BE49-F238E27FC236}">
                <a16:creationId xmlns:a16="http://schemas.microsoft.com/office/drawing/2014/main" id="{F4286D76-EA56-C633-D44F-C429E10E7E7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683" t="13841" r="13381" b="13524"/>
          <a:stretch>
            <a:fillRect/>
          </a:stretch>
        </p:blipFill>
        <p:spPr bwMode="auto">
          <a:xfrm>
            <a:off x="6329829" y="1427073"/>
            <a:ext cx="299390" cy="298154"/>
          </a:xfrm>
          <a:prstGeom prst="rect">
            <a:avLst/>
          </a:prstGeom>
          <a:noFill/>
          <a:extLst>
            <a:ext uri="{909E8E84-426E-40DD-AFC4-6F175D3DCCD1}">
              <a14:hiddenFill xmlns:a14="http://schemas.microsoft.com/office/drawing/2010/main">
                <a:solidFill>
                  <a:srgbClr val="FFFFFF"/>
                </a:solidFill>
              </a14:hiddenFill>
            </a:ext>
          </a:extLst>
        </p:spPr>
      </p:pic>
      <p:pic>
        <p:nvPicPr>
          <p:cNvPr id="15" name="図 14">
            <a:extLst>
              <a:ext uri="{FF2B5EF4-FFF2-40B4-BE49-F238E27FC236}">
                <a16:creationId xmlns:a16="http://schemas.microsoft.com/office/drawing/2014/main" id="{CF126A00-A051-C554-2A0E-95E8A6C035C5}"/>
              </a:ext>
            </a:extLst>
          </p:cNvPr>
          <p:cNvPicPr>
            <a:picLocks noChangeAspect="1"/>
          </p:cNvPicPr>
          <p:nvPr/>
        </p:nvPicPr>
        <p:blipFill>
          <a:blip r:embed="rId6"/>
          <a:stretch>
            <a:fillRect/>
          </a:stretch>
        </p:blipFill>
        <p:spPr>
          <a:xfrm>
            <a:off x="955166" y="821041"/>
            <a:ext cx="2866161" cy="1896967"/>
          </a:xfrm>
          <a:prstGeom prst="rect">
            <a:avLst/>
          </a:prstGeom>
        </p:spPr>
      </p:pic>
      <p:pic>
        <p:nvPicPr>
          <p:cNvPr id="16" name="図 15">
            <a:extLst>
              <a:ext uri="{FF2B5EF4-FFF2-40B4-BE49-F238E27FC236}">
                <a16:creationId xmlns:a16="http://schemas.microsoft.com/office/drawing/2014/main" id="{05387965-FC34-557D-0310-0AE12CCAA7F4}"/>
              </a:ext>
            </a:extLst>
          </p:cNvPr>
          <p:cNvPicPr>
            <a:picLocks noChangeAspect="1"/>
          </p:cNvPicPr>
          <p:nvPr/>
        </p:nvPicPr>
        <p:blipFill>
          <a:blip r:embed="rId7"/>
          <a:stretch>
            <a:fillRect/>
          </a:stretch>
        </p:blipFill>
        <p:spPr>
          <a:xfrm>
            <a:off x="7196603" y="341945"/>
            <a:ext cx="2866161" cy="1383282"/>
          </a:xfrm>
          <a:prstGeom prst="rect">
            <a:avLst/>
          </a:prstGeom>
        </p:spPr>
      </p:pic>
      <p:sp>
        <p:nvSpPr>
          <p:cNvPr id="17" name="テキスト ボックス 16">
            <a:extLst>
              <a:ext uri="{FF2B5EF4-FFF2-40B4-BE49-F238E27FC236}">
                <a16:creationId xmlns:a16="http://schemas.microsoft.com/office/drawing/2014/main" id="{1DF9A6A5-B478-2D6B-DD70-FF884B942A88}"/>
              </a:ext>
            </a:extLst>
          </p:cNvPr>
          <p:cNvSpPr txBox="1"/>
          <p:nvPr/>
        </p:nvSpPr>
        <p:spPr>
          <a:xfrm>
            <a:off x="7196603" y="1792285"/>
            <a:ext cx="2955681" cy="584775"/>
          </a:xfrm>
          <a:prstGeom prst="rect">
            <a:avLst/>
          </a:prstGeom>
          <a:noFill/>
        </p:spPr>
        <p:txBody>
          <a:bodyPr wrap="none" rtlCol="0">
            <a:spAutoFit/>
          </a:bodyPr>
          <a:lstStyle/>
          <a:p>
            <a:r>
              <a:rPr lang="en-US" altLang="ja-JP" sz="1600" dirty="0">
                <a:latin typeface="Gill Sans MT" panose="020B0502020104020203" pitchFamily="34" charset="0"/>
              </a:rPr>
              <a:t>T. Swager et al</a:t>
            </a:r>
          </a:p>
          <a:p>
            <a:r>
              <a:rPr lang="en-US" altLang="ja-JP" sz="1600" i="1" dirty="0">
                <a:latin typeface="Gill Sans MT" panose="020B0502020104020203" pitchFamily="34" charset="0"/>
              </a:rPr>
              <a:t>J. Am. Chem. Soc. </a:t>
            </a:r>
            <a:r>
              <a:rPr lang="en-US" altLang="ja-JP" sz="1600" b="1" dirty="0">
                <a:latin typeface="Gill Sans MT" panose="020B0502020104020203" pitchFamily="34" charset="0"/>
              </a:rPr>
              <a:t>2009</a:t>
            </a:r>
            <a:r>
              <a:rPr lang="en-US" altLang="ja-JP" sz="1600" dirty="0">
                <a:latin typeface="Gill Sans MT" panose="020B0502020104020203" pitchFamily="34" charset="0"/>
              </a:rPr>
              <a:t>, </a:t>
            </a:r>
            <a:r>
              <a:rPr lang="en-US" altLang="ja-JP" sz="1600" i="1" dirty="0">
                <a:latin typeface="Gill Sans MT" panose="020B0502020104020203" pitchFamily="34" charset="0"/>
              </a:rPr>
              <a:t>131</a:t>
            </a:r>
            <a:r>
              <a:rPr lang="en-US" altLang="ja-JP" sz="1600" dirty="0">
                <a:latin typeface="Gill Sans MT" panose="020B0502020104020203" pitchFamily="34" charset="0"/>
              </a:rPr>
              <a:t>, 17724</a:t>
            </a:r>
          </a:p>
        </p:txBody>
      </p:sp>
      <p:pic>
        <p:nvPicPr>
          <p:cNvPr id="18" name="Picture 2">
            <a:extLst>
              <a:ext uri="{FF2B5EF4-FFF2-40B4-BE49-F238E27FC236}">
                <a16:creationId xmlns:a16="http://schemas.microsoft.com/office/drawing/2014/main" id="{40B2C429-2CD1-7416-07F1-E83BDC18A25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651" t="11592" r="11905" b="11592"/>
          <a:stretch>
            <a:fillRect/>
          </a:stretch>
        </p:blipFill>
        <p:spPr bwMode="auto">
          <a:xfrm>
            <a:off x="7062482" y="2489325"/>
            <a:ext cx="252000" cy="253229"/>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a:extLst>
              <a:ext uri="{FF2B5EF4-FFF2-40B4-BE49-F238E27FC236}">
                <a16:creationId xmlns:a16="http://schemas.microsoft.com/office/drawing/2014/main" id="{EC8538A3-0DA8-DE6F-5E3F-C33804843889}"/>
              </a:ext>
            </a:extLst>
          </p:cNvPr>
          <p:cNvSpPr txBox="1"/>
          <p:nvPr/>
        </p:nvSpPr>
        <p:spPr>
          <a:xfrm>
            <a:off x="7325116" y="2444118"/>
            <a:ext cx="3185487" cy="369332"/>
          </a:xfrm>
          <a:prstGeom prst="rect">
            <a:avLst/>
          </a:prstGeom>
          <a:noFill/>
        </p:spPr>
        <p:txBody>
          <a:bodyPr wrap="none" rtlCol="0">
            <a:spAutoFit/>
          </a:bodyPr>
          <a:lstStyle/>
          <a:p>
            <a:pPr>
              <a:spcAft>
                <a:spcPts val="600"/>
              </a:spcAft>
            </a:pPr>
            <a:r>
              <a:rPr kumimoji="1" lang="ja-JP" altLang="en-US">
                <a:latin typeface="Hiragino Kaku Gothic ProN W3" panose="020B0300000000000000" pitchFamily="34" charset="-128"/>
                <a:ea typeface="Hiragino Kaku Gothic ProN W3" panose="020B0300000000000000" pitchFamily="34" charset="-128"/>
              </a:rPr>
              <a:t>電子輸送性の導電性ポリマー</a:t>
            </a:r>
            <a:endParaRPr kumimoji="1" lang="en-US" altLang="ja-JP" dirty="0">
              <a:latin typeface="Hiragino Kaku Gothic ProN W3" panose="020B0300000000000000" pitchFamily="34" charset="-128"/>
              <a:ea typeface="Hiragino Kaku Gothic ProN W3" panose="020B0300000000000000" pitchFamily="34" charset="-128"/>
            </a:endParaRPr>
          </a:p>
        </p:txBody>
      </p:sp>
      <p:sp>
        <p:nvSpPr>
          <p:cNvPr id="21" name="下矢印 20">
            <a:extLst>
              <a:ext uri="{FF2B5EF4-FFF2-40B4-BE49-F238E27FC236}">
                <a16:creationId xmlns:a16="http://schemas.microsoft.com/office/drawing/2014/main" id="{7B1F04B2-1865-D424-7D1F-BAF5676C1C29}"/>
              </a:ext>
            </a:extLst>
          </p:cNvPr>
          <p:cNvSpPr/>
          <p:nvPr/>
        </p:nvSpPr>
        <p:spPr>
          <a:xfrm>
            <a:off x="4775034" y="1864345"/>
            <a:ext cx="354486" cy="369332"/>
          </a:xfrm>
          <a:prstGeom prst="downArrow">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AF80F7F8-5E8D-4220-1530-F4DA8D07D676}"/>
              </a:ext>
            </a:extLst>
          </p:cNvPr>
          <p:cNvSpPr txBox="1"/>
          <p:nvPr/>
        </p:nvSpPr>
        <p:spPr>
          <a:xfrm>
            <a:off x="3840706" y="2335112"/>
            <a:ext cx="2723823" cy="369332"/>
          </a:xfrm>
          <a:prstGeom prst="rect">
            <a:avLst/>
          </a:prstGeom>
          <a:noFill/>
        </p:spPr>
        <p:txBody>
          <a:bodyPr wrap="none" rtlCol="0">
            <a:spAutoFit/>
          </a:bodyPr>
          <a:lstStyle/>
          <a:p>
            <a:pPr>
              <a:spcAft>
                <a:spcPts val="600"/>
              </a:spcAft>
            </a:pPr>
            <a:r>
              <a:rPr kumimoji="1" lang="ja-JP" altLang="en-US">
                <a:latin typeface="Hiragino Kaku Gothic ProN W3" panose="020B0300000000000000" pitchFamily="34" charset="-128"/>
                <a:ea typeface="Hiragino Kaku Gothic ProN W3" panose="020B0300000000000000" pitchFamily="34" charset="-128"/>
              </a:rPr>
              <a:t>気を取り直して計画変更</a:t>
            </a:r>
            <a:endParaRPr kumimoji="1" lang="en-US" altLang="ja-JP" dirty="0">
              <a:latin typeface="Hiragino Kaku Gothic ProN W3" panose="020B0300000000000000" pitchFamily="34" charset="-128"/>
              <a:ea typeface="Hiragino Kaku Gothic ProN W3" panose="020B0300000000000000" pitchFamily="34" charset="-128"/>
            </a:endParaRPr>
          </a:p>
        </p:txBody>
      </p:sp>
      <p:sp>
        <p:nvSpPr>
          <p:cNvPr id="6" name="テキスト ボックス 5">
            <a:extLst>
              <a:ext uri="{FF2B5EF4-FFF2-40B4-BE49-F238E27FC236}">
                <a16:creationId xmlns:a16="http://schemas.microsoft.com/office/drawing/2014/main" id="{77C977A6-EC1B-CD86-6A07-E1D4DB64F438}"/>
              </a:ext>
            </a:extLst>
          </p:cNvPr>
          <p:cNvSpPr txBox="1"/>
          <p:nvPr/>
        </p:nvSpPr>
        <p:spPr>
          <a:xfrm>
            <a:off x="3838141" y="1400193"/>
            <a:ext cx="2582758" cy="369332"/>
          </a:xfrm>
          <a:prstGeom prst="rect">
            <a:avLst/>
          </a:prstGeom>
          <a:noFill/>
        </p:spPr>
        <p:txBody>
          <a:bodyPr wrap="none" rtlCol="0">
            <a:spAutoFit/>
          </a:bodyPr>
          <a:lstStyle/>
          <a:p>
            <a:r>
              <a:rPr kumimoji="1" lang="ja-JP" altLang="en-US">
                <a:latin typeface="Hiragino Kaku Gothic ProN W3" panose="020B0300000000000000" pitchFamily="34" charset="-128"/>
                <a:ea typeface="Hiragino Kaku Gothic ProN W3" panose="020B0300000000000000" pitchFamily="34" charset="-128"/>
              </a:rPr>
              <a:t>分子量が伸びずに挫折</a:t>
            </a:r>
            <a:endParaRPr kumimoji="1" lang="ja-JP" altLang="en-US"/>
          </a:p>
        </p:txBody>
      </p:sp>
      <p:sp>
        <p:nvSpPr>
          <p:cNvPr id="7" name="テキスト ボックス 6">
            <a:extLst>
              <a:ext uri="{FF2B5EF4-FFF2-40B4-BE49-F238E27FC236}">
                <a16:creationId xmlns:a16="http://schemas.microsoft.com/office/drawing/2014/main" id="{6151DBE2-5216-2A79-0A15-6C4E327D4B9C}"/>
              </a:ext>
            </a:extLst>
          </p:cNvPr>
          <p:cNvSpPr txBox="1"/>
          <p:nvPr/>
        </p:nvSpPr>
        <p:spPr>
          <a:xfrm>
            <a:off x="372518" y="183969"/>
            <a:ext cx="3262432" cy="369332"/>
          </a:xfrm>
          <a:prstGeom prst="rect">
            <a:avLst/>
          </a:prstGeom>
          <a:noFill/>
        </p:spPr>
        <p:txBody>
          <a:bodyPr wrap="none" rtlCol="0">
            <a:spAutoFit/>
          </a:bodyPr>
          <a:lstStyle/>
          <a:p>
            <a:r>
              <a:rPr kumimoji="1" lang="ja-JP" altLang="en-US" b="1">
                <a:latin typeface="Hiragino Kaku Gothic ProN W3" panose="020B0300000000000000" pitchFamily="34" charset="-128"/>
                <a:ea typeface="Hiragino Kaku Gothic ProN W3" panose="020B0300000000000000" pitchFamily="34" charset="-128"/>
              </a:rPr>
              <a:t>□</a:t>
            </a:r>
            <a:r>
              <a:rPr kumimoji="1" lang="en-US" altLang="ja-JP" b="1" dirty="0">
                <a:latin typeface="Hiragino Kaku Gothic ProN W3" panose="020B0300000000000000" pitchFamily="34" charset="-128"/>
                <a:ea typeface="Hiragino Kaku Gothic ProN W3" panose="020B0300000000000000" pitchFamily="34" charset="-128"/>
              </a:rPr>
              <a:t> </a:t>
            </a:r>
            <a:r>
              <a:rPr kumimoji="1" lang="ja-JP" altLang="en-US">
                <a:latin typeface="Hiragino Kaku Gothic ProN W3" panose="020B0300000000000000" pitchFamily="34" charset="-128"/>
                <a:ea typeface="Hiragino Kaku Gothic ProN W3" panose="020B0300000000000000" pitchFamily="34" charset="-128"/>
              </a:rPr>
              <a:t>共有結合型らせんポリマー</a:t>
            </a:r>
          </a:p>
        </p:txBody>
      </p:sp>
      <p:pic>
        <p:nvPicPr>
          <p:cNvPr id="12" name="図 11">
            <a:extLst>
              <a:ext uri="{FF2B5EF4-FFF2-40B4-BE49-F238E27FC236}">
                <a16:creationId xmlns:a16="http://schemas.microsoft.com/office/drawing/2014/main" id="{834AB204-8CB4-AA42-CC34-512DD9580B9F}"/>
              </a:ext>
            </a:extLst>
          </p:cNvPr>
          <p:cNvPicPr>
            <a:picLocks noChangeAspect="1"/>
          </p:cNvPicPr>
          <p:nvPr/>
        </p:nvPicPr>
        <p:blipFill>
          <a:blip r:embed="rId9"/>
          <a:stretch>
            <a:fillRect/>
          </a:stretch>
        </p:blipFill>
        <p:spPr>
          <a:xfrm>
            <a:off x="786027" y="3742513"/>
            <a:ext cx="2914615" cy="1743891"/>
          </a:xfrm>
          <a:prstGeom prst="rect">
            <a:avLst/>
          </a:prstGeom>
        </p:spPr>
      </p:pic>
      <p:pic>
        <p:nvPicPr>
          <p:cNvPr id="23" name="図 22">
            <a:extLst>
              <a:ext uri="{FF2B5EF4-FFF2-40B4-BE49-F238E27FC236}">
                <a16:creationId xmlns:a16="http://schemas.microsoft.com/office/drawing/2014/main" id="{D191F267-988B-3AC3-0D39-4490E23005A8}"/>
              </a:ext>
            </a:extLst>
          </p:cNvPr>
          <p:cNvPicPr>
            <a:picLocks noChangeAspect="1"/>
          </p:cNvPicPr>
          <p:nvPr/>
        </p:nvPicPr>
        <p:blipFill>
          <a:blip r:embed="rId10"/>
          <a:stretch>
            <a:fillRect/>
          </a:stretch>
        </p:blipFill>
        <p:spPr>
          <a:xfrm>
            <a:off x="3341250" y="3497788"/>
            <a:ext cx="1848950" cy="1359810"/>
          </a:xfrm>
          <a:prstGeom prst="rect">
            <a:avLst/>
          </a:prstGeom>
        </p:spPr>
      </p:pic>
      <p:sp>
        <p:nvSpPr>
          <p:cNvPr id="25" name="テキスト ボックス 24">
            <a:extLst>
              <a:ext uri="{FF2B5EF4-FFF2-40B4-BE49-F238E27FC236}">
                <a16:creationId xmlns:a16="http://schemas.microsoft.com/office/drawing/2014/main" id="{A995C3F2-688C-4510-4823-005A2881A0A6}"/>
              </a:ext>
            </a:extLst>
          </p:cNvPr>
          <p:cNvSpPr txBox="1"/>
          <p:nvPr/>
        </p:nvSpPr>
        <p:spPr>
          <a:xfrm>
            <a:off x="3052492" y="6118235"/>
            <a:ext cx="2098264" cy="338554"/>
          </a:xfrm>
          <a:prstGeom prst="rect">
            <a:avLst/>
          </a:prstGeom>
          <a:noFill/>
        </p:spPr>
        <p:txBody>
          <a:bodyPr wrap="square">
            <a:spAutoFit/>
          </a:bodyPr>
          <a:lstStyle/>
          <a:p>
            <a:pPr>
              <a:buNone/>
            </a:pPr>
            <a:r>
              <a:rPr lang="en-US" altLang="ja-JP" sz="1600" i="1" dirty="0">
                <a:solidFill>
                  <a:srgbClr val="000000"/>
                </a:solidFill>
                <a:effectLst/>
                <a:latin typeface="Gill Sans MT" panose="020B0502020104020203" pitchFamily="34" charset="0"/>
              </a:rPr>
              <a:t>RSC Adv. </a:t>
            </a:r>
            <a:r>
              <a:rPr lang="en-US" altLang="ja-JP" sz="1600" b="1" dirty="0">
                <a:solidFill>
                  <a:srgbClr val="000000"/>
                </a:solidFill>
                <a:effectLst/>
                <a:latin typeface="Gill Sans MT" panose="020B0502020104020203" pitchFamily="34" charset="0"/>
              </a:rPr>
              <a:t>2016</a:t>
            </a:r>
            <a:r>
              <a:rPr lang="en-US" altLang="ja-JP" sz="1600" dirty="0">
                <a:solidFill>
                  <a:srgbClr val="000000"/>
                </a:solidFill>
                <a:effectLst/>
                <a:latin typeface="Gill Sans MT" panose="020B0502020104020203" pitchFamily="34" charset="0"/>
              </a:rPr>
              <a:t>, </a:t>
            </a:r>
            <a:r>
              <a:rPr lang="en-US" altLang="ja-JP" sz="1600" i="1" dirty="0">
                <a:solidFill>
                  <a:srgbClr val="000000"/>
                </a:solidFill>
                <a:effectLst/>
                <a:latin typeface="Gill Sans MT" panose="020B0502020104020203" pitchFamily="34" charset="0"/>
              </a:rPr>
              <a:t>6</a:t>
            </a:r>
            <a:r>
              <a:rPr lang="en-US" altLang="ja-JP" sz="1600" dirty="0">
                <a:solidFill>
                  <a:srgbClr val="000000"/>
                </a:solidFill>
                <a:effectLst/>
                <a:latin typeface="Gill Sans MT" panose="020B0502020104020203" pitchFamily="34" charset="0"/>
              </a:rPr>
              <a:t>, 9152</a:t>
            </a:r>
          </a:p>
        </p:txBody>
      </p:sp>
      <p:sp>
        <p:nvSpPr>
          <p:cNvPr id="26" name="テキスト ボックス 25">
            <a:extLst>
              <a:ext uri="{FF2B5EF4-FFF2-40B4-BE49-F238E27FC236}">
                <a16:creationId xmlns:a16="http://schemas.microsoft.com/office/drawing/2014/main" id="{3F8B1C4E-BB3F-735B-382C-1E404F729F00}"/>
              </a:ext>
            </a:extLst>
          </p:cNvPr>
          <p:cNvSpPr txBox="1"/>
          <p:nvPr/>
        </p:nvSpPr>
        <p:spPr>
          <a:xfrm>
            <a:off x="969052" y="5702292"/>
            <a:ext cx="2954655" cy="369332"/>
          </a:xfrm>
          <a:prstGeom prst="rect">
            <a:avLst/>
          </a:prstGeom>
          <a:noFill/>
        </p:spPr>
        <p:txBody>
          <a:bodyPr wrap="none" rtlCol="0">
            <a:spAutoFit/>
          </a:bodyPr>
          <a:lstStyle/>
          <a:p>
            <a:r>
              <a:rPr lang="ja-JP" altLang="en-US">
                <a:latin typeface="Hiragino Kaku Gothic ProN W3" panose="020B0300000000000000" pitchFamily="34" charset="-128"/>
                <a:ea typeface="Hiragino Kaku Gothic ProN W3" panose="020B0300000000000000" pitchFamily="34" charset="-128"/>
              </a:rPr>
              <a:t>刺激によって発光色が変化</a:t>
            </a:r>
          </a:p>
        </p:txBody>
      </p:sp>
      <p:pic>
        <p:nvPicPr>
          <p:cNvPr id="27" name="Picture 2">
            <a:extLst>
              <a:ext uri="{FF2B5EF4-FFF2-40B4-BE49-F238E27FC236}">
                <a16:creationId xmlns:a16="http://schemas.microsoft.com/office/drawing/2014/main" id="{6945B139-3F06-D6EB-CE2B-D3B35B962D1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1523" t="11809" r="11525" b="11873"/>
          <a:stretch>
            <a:fillRect/>
          </a:stretch>
        </p:blipFill>
        <p:spPr bwMode="auto">
          <a:xfrm>
            <a:off x="724840" y="5761998"/>
            <a:ext cx="252000" cy="249921"/>
          </a:xfrm>
          <a:prstGeom prst="rect">
            <a:avLst/>
          </a:prstGeom>
          <a:noFill/>
          <a:extLst>
            <a:ext uri="{909E8E84-426E-40DD-AFC4-6F175D3DCCD1}">
              <a14:hiddenFill xmlns:a14="http://schemas.microsoft.com/office/drawing/2010/main">
                <a:solidFill>
                  <a:srgbClr val="FFFFFF"/>
                </a:solidFill>
              </a14:hiddenFill>
            </a:ext>
          </a:extLst>
        </p:spPr>
      </p:pic>
      <p:sp>
        <p:nvSpPr>
          <p:cNvPr id="28" name="テキスト ボックス 27">
            <a:extLst>
              <a:ext uri="{FF2B5EF4-FFF2-40B4-BE49-F238E27FC236}">
                <a16:creationId xmlns:a16="http://schemas.microsoft.com/office/drawing/2014/main" id="{EE96AC9F-5D12-CF2D-F68B-2B755737C1F9}"/>
              </a:ext>
            </a:extLst>
          </p:cNvPr>
          <p:cNvSpPr txBox="1"/>
          <p:nvPr/>
        </p:nvSpPr>
        <p:spPr>
          <a:xfrm>
            <a:off x="372518" y="3020248"/>
            <a:ext cx="1425390" cy="369332"/>
          </a:xfrm>
          <a:prstGeom prst="rect">
            <a:avLst/>
          </a:prstGeom>
          <a:noFill/>
        </p:spPr>
        <p:txBody>
          <a:bodyPr wrap="none" rtlCol="0">
            <a:spAutoFit/>
          </a:bodyPr>
          <a:lstStyle/>
          <a:p>
            <a:r>
              <a:rPr kumimoji="1" lang="ja-JP" altLang="en-US" b="1">
                <a:latin typeface="Hiragino Kaku Gothic ProN W3" panose="020B0300000000000000" pitchFamily="34" charset="-128"/>
                <a:ea typeface="Hiragino Kaku Gothic ProN W3" panose="020B0300000000000000" pitchFamily="34" charset="-128"/>
              </a:rPr>
              <a:t>□</a:t>
            </a:r>
            <a:r>
              <a:rPr kumimoji="1" lang="en-US" altLang="ja-JP" b="1" dirty="0">
                <a:latin typeface="Hiragino Kaku Gothic ProN W3" panose="020B0300000000000000" pitchFamily="34" charset="-128"/>
                <a:ea typeface="Hiragino Kaku Gothic ProN W3" panose="020B0300000000000000" pitchFamily="34" charset="-128"/>
              </a:rPr>
              <a:t> </a:t>
            </a:r>
            <a:r>
              <a:rPr kumimoji="1" lang="ja-JP" altLang="en-US">
                <a:latin typeface="Hiragino Kaku Gothic ProN W3" panose="020B0300000000000000" pitchFamily="34" charset="-128"/>
                <a:ea typeface="Hiragino Kaku Gothic ProN W3" panose="020B0300000000000000" pitchFamily="34" charset="-128"/>
              </a:rPr>
              <a:t>液晶材料</a:t>
            </a:r>
          </a:p>
        </p:txBody>
      </p:sp>
      <p:pic>
        <p:nvPicPr>
          <p:cNvPr id="29" name="図 28">
            <a:extLst>
              <a:ext uri="{FF2B5EF4-FFF2-40B4-BE49-F238E27FC236}">
                <a16:creationId xmlns:a16="http://schemas.microsoft.com/office/drawing/2014/main" id="{451A625E-39D1-92FA-CACB-FB5446861CCA}"/>
              </a:ext>
            </a:extLst>
          </p:cNvPr>
          <p:cNvPicPr>
            <a:picLocks noChangeAspect="1"/>
          </p:cNvPicPr>
          <p:nvPr/>
        </p:nvPicPr>
        <p:blipFill>
          <a:blip r:embed="rId12"/>
          <a:stretch>
            <a:fillRect/>
          </a:stretch>
        </p:blipFill>
        <p:spPr>
          <a:xfrm>
            <a:off x="6178077" y="3681382"/>
            <a:ext cx="2436926" cy="1694244"/>
          </a:xfrm>
          <a:prstGeom prst="rect">
            <a:avLst/>
          </a:prstGeom>
        </p:spPr>
      </p:pic>
      <p:pic>
        <p:nvPicPr>
          <p:cNvPr id="30" name="図 29">
            <a:extLst>
              <a:ext uri="{FF2B5EF4-FFF2-40B4-BE49-F238E27FC236}">
                <a16:creationId xmlns:a16="http://schemas.microsoft.com/office/drawing/2014/main" id="{9DFCD7FB-2478-5ADF-BE22-4DDC3FC4545E}"/>
              </a:ext>
            </a:extLst>
          </p:cNvPr>
          <p:cNvPicPr>
            <a:picLocks noChangeAspect="1"/>
          </p:cNvPicPr>
          <p:nvPr/>
        </p:nvPicPr>
        <p:blipFill>
          <a:blip r:embed="rId13"/>
          <a:stretch>
            <a:fillRect/>
          </a:stretch>
        </p:blipFill>
        <p:spPr>
          <a:xfrm>
            <a:off x="8782802" y="3369959"/>
            <a:ext cx="2514600" cy="2667000"/>
          </a:xfrm>
          <a:prstGeom prst="rect">
            <a:avLst/>
          </a:prstGeom>
        </p:spPr>
      </p:pic>
      <p:sp>
        <p:nvSpPr>
          <p:cNvPr id="31" name="テキスト ボックス 30">
            <a:extLst>
              <a:ext uri="{FF2B5EF4-FFF2-40B4-BE49-F238E27FC236}">
                <a16:creationId xmlns:a16="http://schemas.microsoft.com/office/drawing/2014/main" id="{737B18DB-3BF0-7BC3-07C5-6E063E83BECE}"/>
              </a:ext>
            </a:extLst>
          </p:cNvPr>
          <p:cNvSpPr txBox="1"/>
          <p:nvPr/>
        </p:nvSpPr>
        <p:spPr>
          <a:xfrm>
            <a:off x="5980768" y="3062750"/>
            <a:ext cx="2807179" cy="369332"/>
          </a:xfrm>
          <a:prstGeom prst="rect">
            <a:avLst/>
          </a:prstGeom>
          <a:noFill/>
        </p:spPr>
        <p:txBody>
          <a:bodyPr wrap="none" rtlCol="0">
            <a:spAutoFit/>
          </a:bodyPr>
          <a:lstStyle/>
          <a:p>
            <a:r>
              <a:rPr kumimoji="1" lang="ja-JP" altLang="en-US" b="1">
                <a:latin typeface="Hiragino Kaku Gothic ProN W3" panose="020B0300000000000000" pitchFamily="34" charset="-128"/>
                <a:ea typeface="Hiragino Kaku Gothic ProN W3" panose="020B0300000000000000" pitchFamily="34" charset="-128"/>
              </a:rPr>
              <a:t>□</a:t>
            </a:r>
            <a:r>
              <a:rPr kumimoji="1" lang="en-US" altLang="ja-JP" b="1" dirty="0">
                <a:latin typeface="Hiragino Kaku Gothic ProN W3" panose="020B0300000000000000" pitchFamily="34" charset="-128"/>
                <a:ea typeface="Hiragino Kaku Gothic ProN W3" panose="020B0300000000000000" pitchFamily="34" charset="-128"/>
              </a:rPr>
              <a:t> </a:t>
            </a:r>
            <a:r>
              <a:rPr kumimoji="1" lang="ja-JP" altLang="en-US">
                <a:latin typeface="Hiragino Kaku Gothic ProN W3" panose="020B0300000000000000" pitchFamily="34" charset="-128"/>
                <a:ea typeface="Hiragino Kaku Gothic ProN W3" panose="020B0300000000000000" pitchFamily="34" charset="-128"/>
              </a:rPr>
              <a:t>高発光材料</a:t>
            </a:r>
            <a:r>
              <a:rPr kumimoji="1" lang="en-US" altLang="ja-JP" dirty="0">
                <a:latin typeface="Hiragino Kaku Gothic ProN W3" panose="020B0300000000000000" pitchFamily="34" charset="-128"/>
                <a:ea typeface="Hiragino Kaku Gothic ProN W3" panose="020B0300000000000000" pitchFamily="34" charset="-128"/>
              </a:rPr>
              <a:t>(</a:t>
            </a:r>
            <a:r>
              <a:rPr kumimoji="1" lang="en-US" altLang="ja-JP" dirty="0">
                <a:latin typeface="Gill Sans MT" panose="020B0502020104020203" pitchFamily="34" charset="0"/>
                <a:ea typeface="Hiragino Kaku Gothic ProN W3" panose="020B0300000000000000" pitchFamily="34" charset="-128"/>
              </a:rPr>
              <a:t>ESIPT</a:t>
            </a:r>
            <a:r>
              <a:rPr kumimoji="1" lang="ja-JP" altLang="en-US">
                <a:latin typeface="Hiragino Kaku Gothic ProN W3" panose="020B0300000000000000" pitchFamily="34" charset="-128"/>
                <a:ea typeface="Hiragino Kaku Gothic ProN W3" panose="020B0300000000000000" pitchFamily="34" charset="-128"/>
              </a:rPr>
              <a:t>発光</a:t>
            </a:r>
            <a:r>
              <a:rPr kumimoji="1" lang="en-US" altLang="ja-JP" dirty="0">
                <a:latin typeface="Hiragino Kaku Gothic ProN W3" panose="020B0300000000000000" pitchFamily="34" charset="-128"/>
                <a:ea typeface="Hiragino Kaku Gothic ProN W3" panose="020B0300000000000000" pitchFamily="34" charset="-128"/>
              </a:rPr>
              <a:t>)</a:t>
            </a:r>
          </a:p>
        </p:txBody>
      </p:sp>
      <p:sp>
        <p:nvSpPr>
          <p:cNvPr id="32" name="テキスト ボックス 31">
            <a:extLst>
              <a:ext uri="{FF2B5EF4-FFF2-40B4-BE49-F238E27FC236}">
                <a16:creationId xmlns:a16="http://schemas.microsoft.com/office/drawing/2014/main" id="{4EAE3B68-1A94-F27E-841E-32195B25F5AF}"/>
              </a:ext>
            </a:extLst>
          </p:cNvPr>
          <p:cNvSpPr txBox="1"/>
          <p:nvPr/>
        </p:nvSpPr>
        <p:spPr>
          <a:xfrm>
            <a:off x="8791422" y="6177501"/>
            <a:ext cx="2542684" cy="338554"/>
          </a:xfrm>
          <a:prstGeom prst="rect">
            <a:avLst/>
          </a:prstGeom>
          <a:noFill/>
        </p:spPr>
        <p:txBody>
          <a:bodyPr wrap="none" rtlCol="0">
            <a:spAutoFit/>
          </a:bodyPr>
          <a:lstStyle/>
          <a:p>
            <a:r>
              <a:rPr lang="en-US" altLang="ja-JP" sz="1600" i="1" dirty="0">
                <a:latin typeface="Gill Sans MT" panose="020B0502020104020203" pitchFamily="34" charset="0"/>
              </a:rPr>
              <a:t>J. Org. Chem. </a:t>
            </a:r>
            <a:r>
              <a:rPr lang="en-US" altLang="ja-JP" sz="1600" b="1" dirty="0">
                <a:latin typeface="Gill Sans MT" panose="020B0502020104020203" pitchFamily="34" charset="0"/>
              </a:rPr>
              <a:t>2017</a:t>
            </a:r>
            <a:r>
              <a:rPr lang="en-US" altLang="ja-JP" sz="1600" dirty="0">
                <a:latin typeface="Gill Sans MT" panose="020B0502020104020203" pitchFamily="34" charset="0"/>
              </a:rPr>
              <a:t>, </a:t>
            </a:r>
            <a:r>
              <a:rPr lang="en-US" altLang="ja-JP" sz="1600" i="1" dirty="0">
                <a:latin typeface="Gill Sans MT" panose="020B0502020104020203" pitchFamily="34" charset="0"/>
              </a:rPr>
              <a:t>82</a:t>
            </a:r>
            <a:r>
              <a:rPr lang="en-US" altLang="ja-JP" sz="1600" dirty="0">
                <a:latin typeface="Gill Sans MT" panose="020B0502020104020203" pitchFamily="34" charset="0"/>
              </a:rPr>
              <a:t>, 12173</a:t>
            </a:r>
          </a:p>
        </p:txBody>
      </p:sp>
      <p:sp>
        <p:nvSpPr>
          <p:cNvPr id="33" name="テキスト ボックス 32">
            <a:extLst>
              <a:ext uri="{FF2B5EF4-FFF2-40B4-BE49-F238E27FC236}">
                <a16:creationId xmlns:a16="http://schemas.microsoft.com/office/drawing/2014/main" id="{AD0552C0-5CBE-0089-6C31-BCC41FA98A98}"/>
              </a:ext>
            </a:extLst>
          </p:cNvPr>
          <p:cNvSpPr txBox="1"/>
          <p:nvPr/>
        </p:nvSpPr>
        <p:spPr>
          <a:xfrm>
            <a:off x="6422289" y="5513739"/>
            <a:ext cx="2262158" cy="369332"/>
          </a:xfrm>
          <a:prstGeom prst="rect">
            <a:avLst/>
          </a:prstGeom>
          <a:noFill/>
        </p:spPr>
        <p:txBody>
          <a:bodyPr wrap="none" rtlCol="0">
            <a:spAutoFit/>
          </a:bodyPr>
          <a:lstStyle/>
          <a:p>
            <a:r>
              <a:rPr lang="ja-JP" altLang="en-US">
                <a:latin typeface="Hiragino Kaku Gothic ProN W3" panose="020B0300000000000000" pitchFamily="34" charset="-128"/>
                <a:ea typeface="Hiragino Kaku Gothic ProN W3" panose="020B0300000000000000" pitchFamily="34" charset="-128"/>
              </a:rPr>
              <a:t>発光が長波長シフト</a:t>
            </a:r>
          </a:p>
        </p:txBody>
      </p:sp>
      <p:pic>
        <p:nvPicPr>
          <p:cNvPr id="34" name="Picture 2">
            <a:extLst>
              <a:ext uri="{FF2B5EF4-FFF2-40B4-BE49-F238E27FC236}">
                <a16:creationId xmlns:a16="http://schemas.microsoft.com/office/drawing/2014/main" id="{FC769CB5-A3DA-045B-9387-B3A1C960B57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1523" t="11809" r="11525" b="11873"/>
          <a:stretch>
            <a:fillRect/>
          </a:stretch>
        </p:blipFill>
        <p:spPr bwMode="auto">
          <a:xfrm>
            <a:off x="6178077" y="5573445"/>
            <a:ext cx="252000" cy="249921"/>
          </a:xfrm>
          <a:prstGeom prst="rect">
            <a:avLst/>
          </a:prstGeom>
          <a:noFill/>
          <a:extLst>
            <a:ext uri="{909E8E84-426E-40DD-AFC4-6F175D3DCCD1}">
              <a14:hiddenFill xmlns:a14="http://schemas.microsoft.com/office/drawing/2010/main">
                <a:solidFill>
                  <a:srgbClr val="FFFFFF"/>
                </a:solidFill>
              </a14:hiddenFill>
            </a:ext>
          </a:extLst>
        </p:spPr>
      </p:pic>
      <p:pic>
        <p:nvPicPr>
          <p:cNvPr id="35" name="図 34">
            <a:extLst>
              <a:ext uri="{FF2B5EF4-FFF2-40B4-BE49-F238E27FC236}">
                <a16:creationId xmlns:a16="http://schemas.microsoft.com/office/drawing/2014/main" id="{2D459168-F993-EB0F-87A3-878B68A15482}"/>
              </a:ext>
            </a:extLst>
          </p:cNvPr>
          <p:cNvPicPr>
            <a:picLocks noChangeAspect="1"/>
          </p:cNvPicPr>
          <p:nvPr/>
        </p:nvPicPr>
        <p:blipFill>
          <a:blip r:embed="rId14"/>
          <a:stretch>
            <a:fillRect/>
          </a:stretch>
        </p:blipFill>
        <p:spPr>
          <a:xfrm>
            <a:off x="3073729" y="5107895"/>
            <a:ext cx="2055791" cy="444495"/>
          </a:xfrm>
          <a:prstGeom prst="rect">
            <a:avLst/>
          </a:prstGeom>
        </p:spPr>
      </p:pic>
      <p:pic>
        <p:nvPicPr>
          <p:cNvPr id="3" name="オーディオ 2">
            <a:extLst>
              <a:ext uri="{FF2B5EF4-FFF2-40B4-BE49-F238E27FC236}">
                <a16:creationId xmlns:a16="http://schemas.microsoft.com/office/drawing/2014/main" id="{E122871D-004A-571D-A7DE-95F6400E3D3F}"/>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159511148"/>
      </p:ext>
    </p:extLst>
  </p:cSld>
  <p:clrMapOvr>
    <a:masterClrMapping/>
  </p:clrMapOvr>
  <mc:AlternateContent xmlns:mc="http://schemas.openxmlformats.org/markup-compatibility/2006">
    <mc:Choice xmlns:p14="http://schemas.microsoft.com/office/powerpoint/2010/main" Requires="p14">
      <p:transition spd="slow" p14:dur="2000" advTm="169258"/>
    </mc:Choice>
    <mc:Fallback>
      <p:transition spd="slow" advTm="169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025" x="3321050" y="4927600"/>
          <p14:tracePt t="2026" x="2292350" y="3136900"/>
          <p14:tracePt t="2033" x="2038350" y="2622550"/>
          <p14:tracePt t="2043" x="1917700" y="2400300"/>
          <p14:tracePt t="2051" x="1708150" y="2082800"/>
          <p14:tracePt t="2061" x="1663700" y="2025650"/>
          <p14:tracePt t="2072" x="1651000" y="2025650"/>
          <p14:tracePt t="2140" x="1638300" y="2025650"/>
          <p14:tracePt t="2160" x="1625600" y="2038350"/>
          <p14:tracePt t="2180" x="1612900" y="2038350"/>
          <p14:tracePt t="2270" x="1593850" y="2038350"/>
          <p14:tracePt t="2321" x="1612900" y="2000250"/>
          <p14:tracePt t="2331" x="1612900" y="1943100"/>
          <p14:tracePt t="2341" x="1612900" y="1860550"/>
          <p14:tracePt t="2351" x="1593850" y="1733550"/>
          <p14:tracePt t="2361" x="1581150" y="1625600"/>
          <p14:tracePt t="2371" x="1568450" y="1460500"/>
          <p14:tracePt t="2381" x="1568450" y="1289050"/>
          <p14:tracePt t="2391" x="1568450" y="1193800"/>
          <p14:tracePt t="2401" x="1543050" y="1098550"/>
          <p14:tracePt t="2411" x="1530350" y="1066800"/>
          <p14:tracePt t="2421" x="1498600" y="1041400"/>
          <p14:tracePt t="2431" x="1498600" y="1028700"/>
          <p14:tracePt t="2441" x="1485900" y="1028700"/>
          <p14:tracePt t="2580" x="1485900" y="1016000"/>
          <p14:tracePt t="2640" x="1485900" y="996950"/>
          <p14:tracePt t="2660" x="1485900" y="984250"/>
          <p14:tracePt t="2671" x="1473200" y="958850"/>
          <p14:tracePt t="2681" x="1473200" y="946150"/>
          <p14:tracePt t="2691" x="1473200" y="914400"/>
          <p14:tracePt t="2701" x="1473200" y="876300"/>
          <p14:tracePt t="2711" x="1473200" y="831850"/>
          <p14:tracePt t="2721" x="1473200" y="806450"/>
          <p14:tracePt t="2731" x="1473200" y="774700"/>
          <p14:tracePt t="2741" x="1473200" y="749300"/>
          <p14:tracePt t="2751" x="1460500" y="736600"/>
          <p14:tracePt t="2761" x="1460500" y="704850"/>
          <p14:tracePt t="2771" x="1460500" y="692150"/>
          <p14:tracePt t="2781" x="1441450" y="679450"/>
          <p14:tracePt t="2800" x="1428750" y="666750"/>
          <p14:tracePt t="3160" x="1428750" y="654050"/>
          <p14:tracePt t="3171" x="1428750" y="641350"/>
          <p14:tracePt t="3181" x="1428750" y="622300"/>
          <p14:tracePt t="4198" x="889000" y="609600"/>
          <p14:tracePt t="4270" x="889000" y="622300"/>
          <p14:tracePt t="4340" x="901700" y="641350"/>
          <p14:tracePt t="4351" x="914400" y="641350"/>
          <p14:tracePt t="4361" x="914400" y="654050"/>
          <p14:tracePt t="4371" x="901700" y="654050"/>
          <p14:tracePt t="4381" x="876300" y="654050"/>
          <p14:tracePt t="4910" x="876300" y="666750"/>
          <p14:tracePt t="4921" x="889000" y="666750"/>
          <p14:tracePt t="4941" x="901700" y="666750"/>
          <p14:tracePt t="4951" x="914400" y="666750"/>
          <p14:tracePt t="5020" x="933450" y="666750"/>
          <p14:tracePt t="5040" x="946150" y="666750"/>
          <p14:tracePt t="5061" x="958850" y="654050"/>
          <p14:tracePt t="5140" x="971550" y="654050"/>
          <p14:tracePt t="5200" x="984250" y="654050"/>
          <p14:tracePt t="5220" x="996950" y="654050"/>
          <p14:tracePt t="5330" x="1016000" y="654050"/>
          <p14:tracePt t="5440" x="1028700" y="654050"/>
          <p14:tracePt t="5500" x="1041400" y="654050"/>
          <p14:tracePt t="6519" x="1612900" y="654050"/>
          <p14:tracePt t="6890" x="1625600" y="654050"/>
          <p14:tracePt t="6920" x="1638300" y="654050"/>
          <p14:tracePt t="6950" x="1651000" y="654050"/>
          <p14:tracePt t="6980" x="1663700" y="654050"/>
          <p14:tracePt t="7000" x="1682750" y="654050"/>
          <p14:tracePt t="7020" x="1695450" y="654050"/>
          <p14:tracePt t="7041" x="1708150" y="654050"/>
          <p14:tracePt t="7051" x="1720850" y="654050"/>
          <p14:tracePt t="7090" x="1733550" y="654050"/>
          <p14:tracePt t="7111" x="1752600" y="654050"/>
          <p14:tracePt t="7230" x="1765300" y="654050"/>
          <p14:tracePt t="7241" x="1765300" y="641350"/>
          <p14:tracePt t="7260" x="1778000" y="641350"/>
          <p14:tracePt t="7271" x="1790700" y="641350"/>
          <p14:tracePt t="7281" x="1803400" y="641350"/>
          <p14:tracePt t="7300" x="1816100" y="641350"/>
          <p14:tracePt t="7330" x="1835150" y="641350"/>
          <p14:tracePt t="7370" x="1847850" y="641350"/>
          <p14:tracePt t="7381" x="1860550" y="641350"/>
          <p14:tracePt t="7400" x="1873250" y="641350"/>
          <p14:tracePt t="7640" x="1885950" y="641350"/>
          <p14:tracePt t="7651" x="1885950" y="654050"/>
          <p14:tracePt t="7680" x="1905000" y="654050"/>
          <p14:tracePt t="7691" x="1905000" y="666750"/>
          <p14:tracePt t="8708" x="3594100" y="2038350"/>
          <p14:tracePt t="8717" x="3613150" y="2057400"/>
          <p14:tracePt t="8724" x="3625850" y="2057400"/>
          <p14:tracePt t="8780" x="3625850" y="2070100"/>
          <p14:tracePt t="8870" x="3638550" y="2070100"/>
          <p14:tracePt t="8890" x="3663950" y="2082800"/>
          <p14:tracePt t="8901" x="3676650" y="2082800"/>
          <p14:tracePt t="8911" x="3695700" y="2082800"/>
          <p14:tracePt t="8921" x="3708400" y="2082800"/>
          <p14:tracePt t="8931" x="3733800" y="2082800"/>
          <p14:tracePt t="8950" x="3746500" y="2082800"/>
          <p14:tracePt t="8971" x="3765550" y="2082800"/>
          <p14:tracePt t="8981" x="3778250" y="2070100"/>
          <p14:tracePt t="8991" x="3790950" y="2057400"/>
          <p14:tracePt t="9001" x="3816350" y="2012950"/>
          <p14:tracePt t="9011" x="3816350" y="2000250"/>
          <p14:tracePt t="9021" x="3816350" y="1987550"/>
          <p14:tracePt t="9031" x="3816350" y="1955800"/>
          <p14:tracePt t="9041" x="3816350" y="1943100"/>
          <p14:tracePt t="9051" x="3816350" y="1930400"/>
          <p14:tracePt t="9061" x="3803650" y="1930400"/>
          <p14:tracePt t="9080" x="3790950" y="1917700"/>
          <p14:tracePt t="9370" x="3778250" y="1917700"/>
          <p14:tracePt t="10860" x="3778250" y="1905000"/>
          <p14:tracePt t="11130" x="3765550" y="1905000"/>
          <p14:tracePt t="11160" x="3746500" y="1905000"/>
          <p14:tracePt t="11171" x="3733800" y="1905000"/>
          <p14:tracePt t="11200" x="3721100" y="1905000"/>
          <p14:tracePt t="11211" x="3708400" y="1905000"/>
          <p14:tracePt t="11221" x="3663950" y="1905000"/>
          <p14:tracePt t="11231" x="3613150" y="1905000"/>
          <p14:tracePt t="11241" x="3568700" y="1905000"/>
          <p14:tracePt t="11251" x="3486150" y="1917700"/>
          <p14:tracePt t="11261" x="3390900" y="1943100"/>
          <p14:tracePt t="11271" x="3263900" y="1987550"/>
          <p14:tracePt t="11281" x="3168650" y="2025650"/>
          <p14:tracePt t="11291" x="3098800" y="2057400"/>
          <p14:tracePt t="11301" x="2984500" y="2108200"/>
          <p14:tracePt t="11311" x="2927350" y="2152650"/>
          <p14:tracePt t="11321" x="2857500" y="2190750"/>
          <p14:tracePt t="11331" x="2819400" y="2209800"/>
          <p14:tracePt t="11341" x="2762250" y="2235200"/>
          <p14:tracePt t="11351" x="2724150" y="2260600"/>
          <p14:tracePt t="11361" x="2679700" y="2279650"/>
          <p14:tracePt t="11371" x="2635250" y="2292350"/>
          <p14:tracePt t="11381" x="2622550" y="2292350"/>
          <p14:tracePt t="11391" x="2609850" y="2305050"/>
          <p14:tracePt t="11401" x="2597150" y="2305050"/>
          <p14:tracePt t="11440" x="2552700" y="2317750"/>
          <p14:tracePt t="11451" x="2482850" y="2330450"/>
          <p14:tracePt t="11461" x="2362200" y="2362200"/>
          <p14:tracePt t="11471" x="2292350" y="2387600"/>
          <p14:tracePt t="11481" x="2247900" y="2400300"/>
          <p14:tracePt t="11491" x="2165350" y="2432050"/>
          <p14:tracePt t="11501" x="2108200" y="2444750"/>
          <p14:tracePt t="11511" x="2057400" y="2444750"/>
          <p14:tracePt t="11521" x="2000250" y="2457450"/>
          <p14:tracePt t="11531" x="1974850" y="2457450"/>
          <p14:tracePt t="11541" x="1905000" y="2470150"/>
          <p14:tracePt t="11551" x="1847850" y="2482850"/>
          <p14:tracePt t="11561" x="1778000" y="2482850"/>
          <p14:tracePt t="11571" x="1733550" y="2482850"/>
          <p14:tracePt t="11581" x="1695450" y="2482850"/>
          <p14:tracePt t="11591" x="1638300" y="2501900"/>
          <p14:tracePt t="11601" x="1581150" y="2501900"/>
          <p14:tracePt t="11611" x="1530350" y="2501900"/>
          <p14:tracePt t="11621" x="1485900" y="2482850"/>
          <p14:tracePt t="11631" x="1441450" y="2482850"/>
          <p14:tracePt t="11641" x="1390650" y="2482850"/>
          <p14:tracePt t="11651" x="1346200" y="2482850"/>
          <p14:tracePt t="11661" x="1308100" y="2482850"/>
          <p14:tracePt t="11671" x="1289050" y="2482850"/>
          <p14:tracePt t="11681" x="1263650" y="2482850"/>
          <p14:tracePt t="11691" x="1250950" y="2482850"/>
          <p14:tracePt t="11701" x="1219200" y="2482850"/>
          <p14:tracePt t="11711" x="1193800" y="2482850"/>
          <p14:tracePt t="11721" x="1181100" y="2482850"/>
          <p14:tracePt t="11731" x="1155700" y="2482850"/>
          <p14:tracePt t="11741" x="1098550" y="2470150"/>
          <p14:tracePt t="11751" x="1041400" y="2457450"/>
          <p14:tracePt t="11761" x="971550" y="2432050"/>
          <p14:tracePt t="11771" x="958850" y="2432050"/>
          <p14:tracePt t="11781" x="901700" y="2413000"/>
          <p14:tracePt t="11791" x="876300" y="2400300"/>
          <p14:tracePt t="11801" x="831850" y="2387600"/>
          <p14:tracePt t="11811" x="793750" y="2374900"/>
          <p14:tracePt t="11821" x="762000" y="2362200"/>
          <p14:tracePt t="11831" x="736600" y="2343150"/>
          <p14:tracePt t="11841" x="692150" y="2330450"/>
          <p14:tracePt t="11851" x="654050" y="2305050"/>
          <p14:tracePt t="11861" x="609600" y="2292350"/>
          <p14:tracePt t="11871" x="584200" y="2279650"/>
          <p14:tracePt t="11881" x="552450" y="2260600"/>
          <p14:tracePt t="11891" x="527050" y="2247900"/>
          <p14:tracePt t="11901" x="501650" y="2235200"/>
          <p14:tracePt t="11911" x="469900" y="2222500"/>
          <p14:tracePt t="11921" x="457200" y="2209800"/>
          <p14:tracePt t="11931" x="444500" y="2190750"/>
          <p14:tracePt t="11941" x="431800" y="2165350"/>
          <p14:tracePt t="11951" x="419100" y="2152650"/>
          <p14:tracePt t="11961" x="400050" y="2139950"/>
          <p14:tracePt t="11971" x="400050" y="2120900"/>
          <p14:tracePt t="11991" x="400050" y="2108200"/>
          <p14:tracePt t="12001" x="387350" y="2095500"/>
          <p14:tracePt t="12011" x="387350" y="2082800"/>
          <p14:tracePt t="12021" x="387350" y="2070100"/>
          <p14:tracePt t="12031" x="374650" y="2025650"/>
          <p14:tracePt t="12041" x="361950" y="1987550"/>
          <p14:tracePt t="12051" x="349250" y="1930400"/>
          <p14:tracePt t="12061" x="330200" y="1885950"/>
          <p14:tracePt t="12071" x="330200" y="1835150"/>
          <p14:tracePt t="12081" x="330200" y="1746250"/>
          <p14:tracePt t="12091" x="330200" y="1651000"/>
          <p14:tracePt t="12101" x="349250" y="1543050"/>
          <p14:tracePt t="12111" x="374650" y="1428750"/>
          <p14:tracePt t="12121" x="387350" y="1358900"/>
          <p14:tracePt t="12131" x="431800" y="1193800"/>
          <p14:tracePt t="12141" x="488950" y="1041400"/>
          <p14:tracePt t="12151" x="514350" y="901700"/>
          <p14:tracePt t="12161" x="539750" y="831850"/>
          <p14:tracePt t="12171" x="552450" y="774700"/>
          <p14:tracePt t="12181" x="584200" y="736600"/>
          <p14:tracePt t="12191" x="609600" y="692150"/>
          <p14:tracePt t="12201" x="641350" y="666750"/>
          <p14:tracePt t="13218" x="5207000" y="1860550"/>
          <p14:tracePt t="13228" x="5232400" y="1860550"/>
          <p14:tracePt t="13236" x="5276850" y="1873250"/>
          <p14:tracePt t="13248" x="5384800" y="1905000"/>
          <p14:tracePt t="13252" x="5499100" y="1930400"/>
          <p14:tracePt t="13262" x="5638800" y="1943100"/>
          <p14:tracePt t="13272" x="5746750" y="1968500"/>
          <p14:tracePt t="13282" x="5778500" y="1968500"/>
          <p14:tracePt t="13292" x="5861050" y="1987550"/>
          <p14:tracePt t="13302" x="5886450" y="1987550"/>
          <p14:tracePt t="13312" x="5899150" y="1987550"/>
          <p14:tracePt t="13340" x="5918200" y="1987550"/>
          <p14:tracePt t="13351" x="5943600" y="1987550"/>
          <p14:tracePt t="13361" x="5988050" y="1987550"/>
          <p14:tracePt t="13371" x="6026150" y="1987550"/>
          <p14:tracePt t="13381" x="6083300" y="1968500"/>
          <p14:tracePt t="13391" x="6108700" y="1968500"/>
          <p14:tracePt t="13411" x="6140450" y="1968500"/>
          <p14:tracePt t="13430" x="6153150" y="1968500"/>
          <p14:tracePt t="13530" x="6153150" y="1955800"/>
          <p14:tracePt t="13541" x="6121400" y="1968500"/>
          <p14:tracePt t="13551" x="6083300" y="1987550"/>
          <p14:tracePt t="13561" x="6038850" y="2012950"/>
          <p14:tracePt t="13571" x="5956300" y="2057400"/>
          <p14:tracePt t="13581" x="5873750" y="2108200"/>
          <p14:tracePt t="13591" x="5765800" y="2178050"/>
          <p14:tracePt t="13601" x="5626100" y="2279650"/>
          <p14:tracePt t="13611" x="5486400" y="2362200"/>
          <p14:tracePt t="13621" x="5321300" y="2457450"/>
          <p14:tracePt t="13631" x="5111750" y="2597150"/>
          <p14:tracePt t="13641" x="4914900" y="2724150"/>
          <p14:tracePt t="13651" x="4749800" y="2819400"/>
          <p14:tracePt t="13670" x="4667250" y="2857500"/>
          <p14:tracePt t="13681" x="4432300" y="2940050"/>
          <p14:tracePt t="13691" x="4343400" y="2959100"/>
          <p14:tracePt t="13701" x="4292600" y="2959100"/>
          <p14:tracePt t="13711" x="4235450" y="2959100"/>
          <p14:tracePt t="13721" x="4140200" y="2940050"/>
          <p14:tracePt t="13731" x="4038600" y="2914650"/>
          <p14:tracePt t="13741" x="3943350" y="2876550"/>
          <p14:tracePt t="13751" x="3835400" y="2832100"/>
          <p14:tracePt t="13761" x="3790950" y="2819400"/>
          <p14:tracePt t="13771" x="3721100" y="2806700"/>
          <p14:tracePt t="13781" x="3676650" y="2806700"/>
          <p14:tracePt t="13791" x="3663950" y="2806700"/>
          <p14:tracePt t="13801" x="3651250" y="2806700"/>
          <p14:tracePt t="13820" x="3638550" y="2806700"/>
          <p14:tracePt t="13860" x="3625850" y="2806700"/>
          <p14:tracePt t="13871" x="3613150" y="2806700"/>
          <p14:tracePt t="13881" x="3594100" y="2787650"/>
          <p14:tracePt t="13900" x="3581400" y="2787650"/>
          <p14:tracePt t="13930" x="3568700" y="2787650"/>
          <p14:tracePt t="13970" x="3556000" y="2787650"/>
          <p14:tracePt t="14000" x="3543300" y="2787650"/>
          <p14:tracePt t="14011" x="3524250" y="2787650"/>
          <p14:tracePt t="14021" x="3511550" y="2787650"/>
          <p14:tracePt t="14031" x="3498850" y="2787650"/>
          <p14:tracePt t="14050" x="3486150" y="2787650"/>
          <p14:tracePt t="14061" x="3473450" y="2787650"/>
          <p14:tracePt t="14071" x="3460750" y="2806700"/>
          <p14:tracePt t="14081" x="3441700" y="2806700"/>
          <p14:tracePt t="14091" x="3429000" y="2806700"/>
          <p14:tracePt t="14101" x="3416300" y="2806700"/>
          <p14:tracePt t="14111" x="3403600" y="2806700"/>
          <p14:tracePt t="14121" x="3371850" y="2806700"/>
          <p14:tracePt t="14140" x="3359150" y="2806700"/>
          <p14:tracePt t="14160" x="3346450" y="2806700"/>
          <p14:tracePt t="14190" x="3333750" y="2806700"/>
          <p14:tracePt t="14220" x="3321050" y="2806700"/>
          <p14:tracePt t="15000" x="3333750" y="2806700"/>
          <p14:tracePt t="19280" x="3346450" y="2806700"/>
          <p14:tracePt t="19291" x="3359150" y="2806700"/>
          <p14:tracePt t="19301" x="3371850" y="2806700"/>
          <p14:tracePt t="20320" x="8820150" y="1263650"/>
          <p14:tracePt t="20370" x="8801100" y="1263650"/>
          <p14:tracePt t="20381" x="8788400" y="1263650"/>
          <p14:tracePt t="20400" x="8775700" y="1263650"/>
          <p14:tracePt t="20411" x="8763000" y="1250950"/>
          <p14:tracePt t="20421" x="8731250" y="1250950"/>
          <p14:tracePt t="20431" x="8693150" y="1238250"/>
          <p14:tracePt t="20441" x="8636000" y="1219200"/>
          <p14:tracePt t="20451" x="8553450" y="1206500"/>
          <p14:tracePt t="20461" x="8515350" y="1193800"/>
          <p14:tracePt t="20471" x="8470900" y="1193800"/>
          <p14:tracePt t="20481" x="8445500" y="1181100"/>
          <p14:tracePt t="20491" x="8445500" y="1168400"/>
          <p14:tracePt t="20501" x="8426450" y="1168400"/>
          <p14:tracePt t="20511" x="8401050" y="1149350"/>
          <p14:tracePt t="20521" x="8388350" y="1136650"/>
          <p14:tracePt t="20531" x="8343900" y="1123950"/>
          <p14:tracePt t="20541" x="8331200" y="1111250"/>
          <p14:tracePt t="20551" x="8318500" y="1111250"/>
          <p14:tracePt t="20561" x="8305800" y="1098550"/>
          <p14:tracePt t="20571" x="8293100" y="1098550"/>
          <p14:tracePt t="20581" x="8274050" y="1098550"/>
          <p14:tracePt t="20591" x="8261350" y="1098550"/>
          <p14:tracePt t="20610" x="8248650" y="1098550"/>
          <p14:tracePt t="20630" x="8235950" y="1098550"/>
          <p14:tracePt t="20641" x="8235950" y="1111250"/>
          <p14:tracePt t="20651" x="8223250" y="1111250"/>
          <p14:tracePt t="20661" x="8223250" y="1123950"/>
          <p14:tracePt t="20680" x="8204200" y="1149350"/>
          <p14:tracePt t="20691" x="8204200" y="1193800"/>
          <p14:tracePt t="20701" x="8204200" y="1238250"/>
          <p14:tracePt t="20711" x="8191500" y="1276350"/>
          <p14:tracePt t="20721" x="8178800" y="1308100"/>
          <p14:tracePt t="20731" x="8134350" y="1358900"/>
          <p14:tracePt t="20741" x="8083550" y="1403350"/>
          <p14:tracePt t="20751" x="8051800" y="1428750"/>
          <p14:tracePt t="20761" x="8026400" y="1441450"/>
          <p14:tracePt t="20771" x="8001000" y="1473200"/>
          <p14:tracePt t="20781" x="7969250" y="1498600"/>
          <p14:tracePt t="20791" x="7943850" y="1511300"/>
          <p14:tracePt t="20801" x="7899400" y="1543050"/>
          <p14:tracePt t="20811" x="7848600" y="1568450"/>
          <p14:tracePt t="20821" x="7804150" y="1593850"/>
          <p14:tracePt t="20831" x="7759700" y="1612900"/>
          <p14:tracePt t="20850" x="7721600" y="1638300"/>
          <p14:tracePt t="20861" x="7708900" y="1651000"/>
          <p14:tracePt t="20890" x="7689850" y="1651000"/>
          <p14:tracePt t="20910" x="7677150" y="1651000"/>
          <p14:tracePt t="20921" x="7664450" y="1651000"/>
          <p14:tracePt t="20931" x="7639050" y="1663700"/>
          <p14:tracePt t="20941" x="7626350" y="1663700"/>
          <p14:tracePt t="20951" x="7594600" y="1663700"/>
          <p14:tracePt t="21050" x="7581900" y="1663700"/>
          <p14:tracePt t="21070" x="7569200" y="1663700"/>
          <p14:tracePt t="21081" x="7556500" y="1663700"/>
          <p14:tracePt t="21101" x="7537450" y="1663700"/>
          <p14:tracePt t="21111" x="7537450" y="1651000"/>
          <p14:tracePt t="21121" x="7524750" y="1651000"/>
          <p14:tracePt t="21131" x="7512050" y="1651000"/>
          <p14:tracePt t="21150" x="7499350" y="1651000"/>
          <p14:tracePt t="21180" x="7486650" y="1638300"/>
          <p14:tracePt t="21210" x="7467600" y="1638300"/>
          <p14:tracePt t="21221" x="7467600" y="1625600"/>
          <p14:tracePt t="21231" x="7454900" y="1625600"/>
          <p14:tracePt t="21241" x="7442200" y="1612900"/>
          <p14:tracePt t="21260" x="7429500" y="1612900"/>
          <p14:tracePt t="21271" x="7416800" y="1593850"/>
          <p14:tracePt t="21281" x="7404100" y="1593850"/>
          <p14:tracePt t="21310" x="7385050" y="1593850"/>
          <p14:tracePt t="21350" x="7372350" y="1593850"/>
          <p14:tracePt t="21361" x="7372350" y="1581150"/>
          <p14:tracePt t="21380" x="7359650" y="1581150"/>
          <p14:tracePt t="22399" x="7277100" y="222250"/>
          <p14:tracePt t="22414" x="7277100" y="209550"/>
          <p14:tracePt t="22430" x="7277100" y="196850"/>
          <p14:tracePt t="22450" x="7277100" y="177800"/>
          <p14:tracePt t="22690" x="7277100" y="196850"/>
          <p14:tracePt t="22701" x="7277100" y="209550"/>
          <p14:tracePt t="22711" x="7277100" y="234950"/>
          <p14:tracePt t="22721" x="7302500" y="266700"/>
          <p14:tracePt t="22731" x="7346950" y="317500"/>
          <p14:tracePt t="22741" x="7385050" y="361950"/>
          <p14:tracePt t="22751" x="7416800" y="400050"/>
          <p14:tracePt t="22761" x="7429500" y="419100"/>
          <p14:tracePt t="22771" x="7442200" y="431800"/>
          <p14:tracePt t="22781" x="7454900" y="457200"/>
          <p14:tracePt t="22791" x="7454900" y="488950"/>
          <p14:tracePt t="22801" x="7467600" y="501650"/>
          <p14:tracePt t="22811" x="7467600" y="514350"/>
          <p14:tracePt t="22821" x="7486650" y="539750"/>
          <p14:tracePt t="22831" x="7499350" y="552450"/>
          <p14:tracePt t="22841" x="7512050" y="584200"/>
          <p14:tracePt t="22851" x="7524750" y="596900"/>
          <p14:tracePt t="22861" x="7537450" y="609600"/>
          <p14:tracePt t="22871" x="7556500" y="641350"/>
          <p14:tracePt t="22881" x="7581900" y="679450"/>
          <p14:tracePt t="22891" x="7607300" y="704850"/>
          <p14:tracePt t="22901" x="7626350" y="736600"/>
          <p14:tracePt t="22911" x="7639050" y="749300"/>
          <p14:tracePt t="22921" x="7639050" y="774700"/>
          <p14:tracePt t="22931" x="7651750" y="793750"/>
          <p14:tracePt t="22950" x="7651750" y="819150"/>
          <p14:tracePt t="22961" x="7651750" y="844550"/>
          <p14:tracePt t="22971" x="7664450" y="876300"/>
          <p14:tracePt t="22981" x="7664450" y="889000"/>
          <p14:tracePt t="22991" x="7677150" y="901700"/>
          <p14:tracePt t="23010" x="7689850" y="914400"/>
          <p14:tracePt t="23021" x="7689850" y="927100"/>
          <p14:tracePt t="23031" x="7689850" y="946150"/>
          <p14:tracePt t="23041" x="7689850" y="958850"/>
          <p14:tracePt t="23051" x="7689850" y="984250"/>
          <p14:tracePt t="23061" x="7708900" y="1016000"/>
          <p14:tracePt t="23071" x="7708900" y="1041400"/>
          <p14:tracePt t="23081" x="7708900" y="1054100"/>
          <p14:tracePt t="23091" x="7708900" y="1066800"/>
          <p14:tracePt t="23130" x="7708900" y="1085850"/>
          <p14:tracePt t="23150" x="7689850" y="1098550"/>
          <p14:tracePt t="23161" x="7689850" y="1111250"/>
          <p14:tracePt t="23181" x="7689850" y="1123950"/>
          <p14:tracePt t="23200" x="7689850" y="1136650"/>
          <p14:tracePt t="23240" x="7689850" y="1149350"/>
          <p14:tracePt t="23251" x="7677150" y="1149350"/>
          <p14:tracePt t="23270" x="7677150" y="1168400"/>
          <p14:tracePt t="23290" x="7664450" y="1168400"/>
          <p14:tracePt t="23301" x="7664450" y="1181100"/>
          <p14:tracePt t="23370" x="7664450" y="1193800"/>
          <p14:tracePt t="23400" x="7664450" y="1206500"/>
          <p14:tracePt t="23430" x="7664450" y="1219200"/>
          <p14:tracePt t="23460" x="7677150" y="1219200"/>
          <p14:tracePt t="23490" x="7677150" y="1238250"/>
          <p14:tracePt t="24509" x="7861300" y="1524000"/>
          <p14:tracePt t="24517" x="7848600" y="1524000"/>
          <p14:tracePt t="24525" x="7829550" y="1524000"/>
          <p14:tracePt t="24538" x="7829550" y="1543050"/>
          <p14:tracePt t="24542" x="7816850" y="1543050"/>
          <p14:tracePt t="24570" x="7816850" y="1555750"/>
          <p14:tracePt t="24581" x="7804150" y="1555750"/>
          <p14:tracePt t="24610" x="7791450" y="1555750"/>
          <p14:tracePt t="24621" x="7791450" y="1568450"/>
          <p14:tracePt t="24670" x="7791450" y="1581150"/>
          <p14:tracePt t="24700" x="7791450" y="1593850"/>
          <p14:tracePt t="24741" x="7791450" y="1612900"/>
          <p14:tracePt t="24770" x="7804150" y="1612900"/>
          <p14:tracePt t="25060" x="7816850" y="1612900"/>
          <p14:tracePt t="25440" x="7829550" y="1612900"/>
          <p14:tracePt t="25460" x="7829550" y="1593850"/>
          <p14:tracePt t="25511" x="7848600" y="1593850"/>
          <p14:tracePt t="25600" x="7861300" y="1593850"/>
          <p14:tracePt t="25620" x="7861300" y="1581150"/>
          <p14:tracePt t="25810" x="7874000" y="1581150"/>
          <p14:tracePt t="26420" x="7861300" y="1581150"/>
          <p14:tracePt t="26450" x="7848600" y="1581150"/>
          <p14:tracePt t="26470" x="7829550" y="1581150"/>
          <p14:tracePt t="26570" x="7816850" y="1581150"/>
          <p14:tracePt t="26581" x="7804150" y="1581150"/>
          <p14:tracePt t="26591" x="7791450" y="1581150"/>
          <p14:tracePt t="26680" x="7778750" y="1581150"/>
          <p14:tracePt t="26710" x="7759700" y="1581150"/>
          <p14:tracePt t="26840" x="7747000" y="1581150"/>
          <p14:tracePt t="26950" x="7734300" y="1581150"/>
          <p14:tracePt t="27510" x="7721600" y="1581150"/>
          <p14:tracePt t="27521" x="7677150" y="1555750"/>
          <p14:tracePt t="27531" x="7651750" y="1543050"/>
          <p14:tracePt t="28548" x="7861300" y="95250"/>
          <p14:tracePt t="28556" x="7874000" y="95250"/>
          <p14:tracePt t="28564" x="7886700" y="95250"/>
          <p14:tracePt t="28578" x="7899400" y="95250"/>
          <p14:tracePt t="28590" x="7912100" y="95250"/>
          <p14:tracePt t="28610" x="7931150" y="95250"/>
          <p14:tracePt t="28630" x="7943850" y="82550"/>
          <p14:tracePt t="28680" x="7956550" y="82550"/>
          <p14:tracePt t="28730" x="7969250" y="82550"/>
          <p14:tracePt t="28741" x="7981950" y="82550"/>
          <p14:tracePt t="28751" x="8001000" y="69850"/>
          <p14:tracePt t="28761" x="8013700" y="69850"/>
          <p14:tracePt t="28771" x="8039100" y="69850"/>
          <p14:tracePt t="28781" x="8070850" y="69850"/>
          <p14:tracePt t="28791" x="8096250" y="69850"/>
          <p14:tracePt t="28801" x="8121650" y="69850"/>
          <p14:tracePt t="28811" x="8178800" y="69850"/>
          <p14:tracePt t="28821" x="8248650" y="82550"/>
          <p14:tracePt t="28831" x="8331200" y="82550"/>
          <p14:tracePt t="28841" x="8413750" y="82550"/>
          <p14:tracePt t="28851" x="8496300" y="82550"/>
          <p14:tracePt t="28861" x="8553450" y="95250"/>
          <p14:tracePt t="28871" x="8623300" y="95250"/>
          <p14:tracePt t="28881" x="8693150" y="95250"/>
          <p14:tracePt t="28891" x="8788400" y="107950"/>
          <p14:tracePt t="28901" x="8845550" y="107950"/>
          <p14:tracePt t="28911" x="8928100" y="127000"/>
          <p14:tracePt t="28921" x="9010650" y="139700"/>
          <p14:tracePt t="28931" x="9093200" y="152400"/>
          <p14:tracePt t="28941" x="9150350" y="165100"/>
          <p14:tracePt t="28951" x="9175750" y="165100"/>
          <p14:tracePt t="28961" x="9232900" y="177800"/>
          <p14:tracePt t="28971" x="9277350" y="177800"/>
          <p14:tracePt t="28981" x="9290050" y="177800"/>
          <p14:tracePt t="28991" x="9347200" y="177800"/>
          <p14:tracePt t="29001" x="9385300" y="196850"/>
          <p14:tracePt t="29011" x="9455150" y="209550"/>
          <p14:tracePt t="29021" x="9556750" y="222250"/>
          <p14:tracePt t="29031" x="9677400" y="247650"/>
          <p14:tracePt t="29041" x="9804400" y="279400"/>
          <p14:tracePt t="29051" x="9861550" y="292100"/>
          <p14:tracePt t="29061" x="9944100" y="304800"/>
          <p14:tracePt t="29071" x="10013950" y="317500"/>
          <p14:tracePt t="29081" x="10064750" y="317500"/>
          <p14:tracePt t="29091" x="10083800" y="317500"/>
          <p14:tracePt t="29101" x="10096500" y="317500"/>
          <p14:tracePt t="29111" x="10096500" y="330200"/>
          <p14:tracePt t="29121" x="10109200" y="330200"/>
          <p14:tracePt t="29160" x="10121900" y="349250"/>
          <p14:tracePt t="29171" x="10121900" y="361950"/>
          <p14:tracePt t="29181" x="10121900" y="374650"/>
          <p14:tracePt t="29191" x="10134600" y="374650"/>
          <p14:tracePt t="29201" x="10153650" y="387350"/>
          <p14:tracePt t="29211" x="10153650" y="400050"/>
          <p14:tracePt t="29221" x="10166350" y="419100"/>
          <p14:tracePt t="29260" x="10179050" y="444500"/>
          <p14:tracePt t="29271" x="10179050" y="488950"/>
          <p14:tracePt t="29281" x="10191750" y="527050"/>
          <p14:tracePt t="29291" x="10191750" y="539750"/>
          <p14:tracePt t="29301" x="10191750" y="571500"/>
          <p14:tracePt t="29311" x="10191750" y="596900"/>
          <p14:tracePt t="29321" x="10204450" y="641350"/>
          <p14:tracePt t="29331" x="10204450" y="666750"/>
          <p14:tracePt t="29341" x="10204450" y="692150"/>
          <p14:tracePt t="29351" x="10204450" y="723900"/>
          <p14:tracePt t="29361" x="10204450" y="749300"/>
          <p14:tracePt t="29371" x="10204450" y="793750"/>
          <p14:tracePt t="29381" x="10204450" y="819150"/>
          <p14:tracePt t="29391" x="10204450" y="844550"/>
          <p14:tracePt t="29401" x="10217150" y="889000"/>
          <p14:tracePt t="29411" x="10204450" y="914400"/>
          <p14:tracePt t="29421" x="10204450" y="958850"/>
          <p14:tracePt t="29431" x="10204450" y="984250"/>
          <p14:tracePt t="29441" x="10191750" y="1028700"/>
          <p14:tracePt t="29451" x="10179050" y="1085850"/>
          <p14:tracePt t="29461" x="10179050" y="1136650"/>
          <p14:tracePt t="29471" x="10179050" y="1168400"/>
          <p14:tracePt t="29481" x="10179050" y="1181100"/>
          <p14:tracePt t="29491" x="10179050" y="1206500"/>
          <p14:tracePt t="29501" x="10179050" y="1219200"/>
          <p14:tracePt t="29511" x="10179050" y="1238250"/>
          <p14:tracePt t="29521" x="10166350" y="1263650"/>
          <p14:tracePt t="29531" x="10153650" y="1289050"/>
          <p14:tracePt t="29541" x="10109200" y="1346200"/>
          <p14:tracePt t="29551" x="10064750" y="1403350"/>
          <p14:tracePt t="29561" x="10039350" y="1441450"/>
          <p14:tracePt t="30576" x="8235950" y="1746250"/>
          <p14:tracePt t="30586" x="8191500" y="1746250"/>
          <p14:tracePt t="30591" x="8166100" y="1746250"/>
          <p14:tracePt t="30601" x="8121650" y="1746250"/>
          <p14:tracePt t="30611" x="8096250" y="1746250"/>
          <p14:tracePt t="30621" x="8070850" y="1746250"/>
          <p14:tracePt t="30631" x="8039100" y="1746250"/>
          <p14:tracePt t="30641" x="8026400" y="1746250"/>
          <p14:tracePt t="30651" x="8013700" y="1746250"/>
          <p14:tracePt t="30661" x="8001000" y="1746250"/>
          <p14:tracePt t="30671" x="7981950" y="1746250"/>
          <p14:tracePt t="30681" x="7969250" y="1746250"/>
          <p14:tracePt t="30700" x="7956550" y="1746250"/>
          <p14:tracePt t="30720" x="7943850" y="1765300"/>
          <p14:tracePt t="30740" x="7931150" y="1765300"/>
          <p14:tracePt t="30770" x="7912100" y="1765300"/>
          <p14:tracePt t="30800" x="7899400" y="1765300"/>
          <p14:tracePt t="30880" x="7886700" y="1765300"/>
          <p14:tracePt t="30910" x="7874000" y="1765300"/>
          <p14:tracePt t="30930" x="7861300" y="1765300"/>
          <p14:tracePt t="30950" x="7848600" y="1765300"/>
          <p14:tracePt t="30980" x="7829550" y="1765300"/>
          <p14:tracePt t="31200" x="7848600" y="1765300"/>
          <p14:tracePt t="31220" x="7861300" y="1765300"/>
          <p14:tracePt t="31231" x="7874000" y="1765300"/>
          <p14:tracePt t="31241" x="7886700" y="1765300"/>
          <p14:tracePt t="31251" x="7912100" y="1765300"/>
          <p14:tracePt t="31261" x="7943850" y="1765300"/>
          <p14:tracePt t="31271" x="7981950" y="1778000"/>
          <p14:tracePt t="31281" x="8070850" y="1778000"/>
          <p14:tracePt t="31291" x="8178800" y="1790700"/>
          <p14:tracePt t="31301" x="8293100" y="1803400"/>
          <p14:tracePt t="31311" x="8356600" y="1803400"/>
          <p14:tracePt t="31321" x="8458200" y="1835150"/>
          <p14:tracePt t="31331" x="8483600" y="1835150"/>
          <p14:tracePt t="31341" x="8623300" y="1847850"/>
          <p14:tracePt t="31351" x="8667750" y="1847850"/>
          <p14:tracePt t="31361" x="8718550" y="1847850"/>
          <p14:tracePt t="31371" x="8820150" y="1847850"/>
          <p14:tracePt t="31381" x="8940800" y="1847850"/>
          <p14:tracePt t="31391" x="9112250" y="1847850"/>
          <p14:tracePt t="31401" x="9264650" y="1847850"/>
          <p14:tracePt t="31411" x="9385300" y="1847850"/>
          <p14:tracePt t="31421" x="9537700" y="1847850"/>
          <p14:tracePt t="31431" x="9639300" y="1847850"/>
          <p14:tracePt t="31441" x="9690100" y="1860550"/>
          <p14:tracePt t="31451" x="9734550" y="1860550"/>
          <p14:tracePt t="31461" x="9747250" y="1860550"/>
          <p14:tracePt t="31471" x="9791700" y="1860550"/>
          <p14:tracePt t="31481" x="9817100" y="1860550"/>
          <p14:tracePt t="31491" x="9842500" y="1860550"/>
          <p14:tracePt t="31501" x="9874250" y="1860550"/>
          <p14:tracePt t="31511" x="9931400" y="1860550"/>
          <p14:tracePt t="31521" x="9982200" y="1847850"/>
          <p14:tracePt t="31531" x="10039350" y="1847850"/>
          <p14:tracePt t="31541" x="10064750" y="1847850"/>
          <p14:tracePt t="31551" x="10083800" y="1847850"/>
          <p14:tracePt t="31600" x="10083800" y="1835150"/>
          <p14:tracePt t="31620" x="10096500" y="1835150"/>
          <p14:tracePt t="31631" x="10109200" y="1835150"/>
          <p14:tracePt t="31641" x="10109200" y="1816100"/>
          <p14:tracePt t="31651" x="10121900" y="1816100"/>
          <p14:tracePt t="32669" x="10236200" y="1663700"/>
          <p14:tracePt t="35180" x="10217150" y="1663700"/>
          <p14:tracePt t="35390" x="10204450" y="1663700"/>
          <p14:tracePt t="35740" x="10191750" y="1663700"/>
          <p14:tracePt t="35800" x="10179050" y="1663700"/>
          <p14:tracePt t="35830" x="10166350" y="1663700"/>
          <p14:tracePt t="35861" x="10153650" y="1663700"/>
          <p14:tracePt t="35960" x="10134600" y="1663700"/>
          <p14:tracePt t="36140" x="10121900" y="1682750"/>
          <p14:tracePt t="36160" x="10109200" y="1682750"/>
          <p14:tracePt t="36200" x="10096500" y="1682750"/>
          <p14:tracePt t="36271" x="10083800" y="1682750"/>
          <p14:tracePt t="36281" x="10052050" y="1682750"/>
          <p14:tracePt t="36291" x="10026650" y="1682750"/>
          <p14:tracePt t="36301" x="9994900" y="1682750"/>
          <p14:tracePt t="36311" x="9944100" y="1682750"/>
          <p14:tracePt t="36321" x="9899650" y="1682750"/>
          <p14:tracePt t="36331" x="9804400" y="1695450"/>
          <p14:tracePt t="36341" x="9652000" y="1720850"/>
          <p14:tracePt t="36351" x="9486900" y="1733550"/>
          <p14:tracePt t="36361" x="9175750" y="1778000"/>
          <p14:tracePt t="36371" x="8915400" y="1835150"/>
          <p14:tracePt t="36381" x="8515350" y="1885950"/>
          <p14:tracePt t="36391" x="7886700" y="1955800"/>
          <p14:tracePt t="36401" x="7302500" y="2000250"/>
          <p14:tracePt t="36411" x="6959600" y="2025650"/>
          <p14:tracePt t="36421" x="6470650" y="2025650"/>
          <p14:tracePt t="36431" x="5930900" y="2038350"/>
          <p14:tracePt t="36441" x="5651500" y="2057400"/>
          <p14:tracePt t="36451" x="5321300" y="2057400"/>
          <p14:tracePt t="36461" x="5124450" y="2057400"/>
          <p14:tracePt t="36471" x="5010150" y="2057400"/>
          <p14:tracePt t="36481" x="4972050" y="2057400"/>
          <p14:tracePt t="36491" x="4914900" y="2057400"/>
          <p14:tracePt t="36590" x="4902200" y="2057400"/>
          <p14:tracePt t="36680" x="4902200" y="2070100"/>
          <p14:tracePt t="36700" x="4889500" y="2070100"/>
          <p14:tracePt t="36730" x="4876800" y="2070100"/>
          <p14:tracePt t="36741" x="4857750" y="2082800"/>
          <p14:tracePt t="36751" x="4832350" y="2095500"/>
          <p14:tracePt t="36761" x="4749800" y="2108200"/>
          <p14:tracePt t="36771" x="4610100" y="2152650"/>
          <p14:tracePt t="36781" x="4413250" y="2209800"/>
          <p14:tracePt t="37798" x="2622550" y="3028950"/>
          <p14:tracePt t="37890" x="2622550" y="3009900"/>
          <p14:tracePt t="37901" x="2609850" y="3009900"/>
          <p14:tracePt t="37960" x="2622550" y="3028950"/>
          <p14:tracePt t="37981" x="2609850" y="3041650"/>
          <p14:tracePt t="38000" x="2597150" y="3041650"/>
          <p14:tracePt t="38011" x="2571750" y="3041650"/>
          <p14:tracePt t="38021" x="2552700" y="3041650"/>
          <p14:tracePt t="38040" x="2540000" y="3041650"/>
          <p14:tracePt t="38051" x="2527300" y="3054350"/>
          <p14:tracePt t="38061" x="2514600" y="3067050"/>
          <p14:tracePt t="38071" x="2501900" y="3067050"/>
          <p14:tracePt t="38081" x="2457450" y="3079750"/>
          <p14:tracePt t="38091" x="2419350" y="3111500"/>
          <p14:tracePt t="38101" x="2374900" y="3124200"/>
          <p14:tracePt t="38111" x="2349500" y="3136900"/>
          <p14:tracePt t="38121" x="2305050" y="3136900"/>
          <p14:tracePt t="38131" x="2260600" y="3149600"/>
          <p14:tracePt t="38141" x="2197100" y="3162300"/>
          <p14:tracePt t="38151" x="2139950" y="3181350"/>
          <p14:tracePt t="38161" x="2082800" y="3181350"/>
          <p14:tracePt t="38171" x="2057400" y="3194050"/>
          <p14:tracePt t="38181" x="2038350" y="3194050"/>
          <p14:tracePt t="38191" x="2012950" y="3194050"/>
          <p14:tracePt t="38260" x="2025650" y="3194050"/>
          <p14:tracePt t="38291" x="2038350" y="3194050"/>
          <p14:tracePt t="38310" x="2038350" y="3181350"/>
          <p14:tracePt t="38321" x="2057400" y="3181350"/>
          <p14:tracePt t="38331" x="2070100" y="3181350"/>
          <p14:tracePt t="38350" x="2082800" y="3162300"/>
          <p14:tracePt t="38370" x="2095500" y="3162300"/>
          <p14:tracePt t="38381" x="2127250" y="3162300"/>
          <p14:tracePt t="38391" x="2139950" y="3162300"/>
          <p14:tracePt t="38401" x="2165350" y="3162300"/>
          <p14:tracePt t="38411" x="2209800" y="3162300"/>
          <p14:tracePt t="38421" x="2247900" y="3162300"/>
          <p14:tracePt t="38431" x="2330450" y="3181350"/>
          <p14:tracePt t="38441" x="2419350" y="3181350"/>
          <p14:tracePt t="38451" x="2514600" y="3194050"/>
          <p14:tracePt t="38461" x="2584450" y="3194050"/>
          <p14:tracePt t="38471" x="2692400" y="3181350"/>
          <p14:tracePt t="38481" x="2794000" y="3162300"/>
          <p14:tracePt t="38491" x="2857500" y="3149600"/>
          <p14:tracePt t="38501" x="2901950" y="3136900"/>
          <p14:tracePt t="38511" x="2971800" y="3124200"/>
          <p14:tracePt t="38521" x="3067050" y="3124200"/>
          <p14:tracePt t="38531" x="3168650" y="3124200"/>
          <p14:tracePt t="38541" x="3302000" y="3124200"/>
          <p14:tracePt t="38551" x="3460750" y="3124200"/>
          <p14:tracePt t="38561" x="3556000" y="3124200"/>
          <p14:tracePt t="38571" x="3651250" y="3124200"/>
          <p14:tracePt t="38581" x="3708400" y="3124200"/>
          <p14:tracePt t="38591" x="3746500" y="3124200"/>
          <p14:tracePt t="38601" x="3765550" y="3124200"/>
          <p14:tracePt t="38611" x="3790950" y="3124200"/>
          <p14:tracePt t="38621" x="3803650" y="3124200"/>
          <p14:tracePt t="38631" x="3816350" y="3124200"/>
          <p14:tracePt t="38641" x="3835400" y="3124200"/>
          <p14:tracePt t="38660" x="3835400" y="3111500"/>
          <p14:tracePt t="38701" x="3848100" y="3111500"/>
          <p14:tracePt t="38750" x="3860800" y="3111500"/>
          <p14:tracePt t="38780" x="3873500" y="3098800"/>
          <p14:tracePt t="38870" x="3873500" y="3079750"/>
          <p14:tracePt t="39200" x="3873500" y="3067050"/>
          <p14:tracePt t="39300" x="3873500" y="3054350"/>
          <p14:tracePt t="39400" x="3873500" y="3041650"/>
          <p14:tracePt t="39700" x="3873500" y="3028950"/>
          <p14:tracePt t="39740" x="3886200" y="3028950"/>
          <p14:tracePt t="39800" x="3886200" y="3009900"/>
          <p14:tracePt t="40790" x="3873500" y="3009900"/>
          <p14:tracePt t="40810" x="3873500" y="2997200"/>
          <p14:tracePt t="41020" x="3860800" y="2997200"/>
          <p14:tracePt t="41730" x="3848100" y="2997200"/>
          <p14:tracePt t="41741" x="3848100" y="2984500"/>
          <p14:tracePt t="41751" x="3835400" y="2984500"/>
          <p14:tracePt t="41770" x="3835400" y="2971800"/>
          <p14:tracePt t="41800" x="3816350" y="2971800"/>
          <p14:tracePt t="42120" x="3816350" y="2959100"/>
          <p14:tracePt t="42410" x="3848100" y="2940050"/>
          <p14:tracePt t="42421" x="3860800" y="2927350"/>
          <p14:tracePt t="42431" x="3860800" y="2914650"/>
          <p14:tracePt t="42441" x="3873500" y="2901950"/>
          <p14:tracePt t="42451" x="3873500" y="2876550"/>
          <p14:tracePt t="42461" x="3886200" y="2844800"/>
          <p14:tracePt t="42471" x="3898900" y="2819400"/>
          <p14:tracePt t="42481" x="3930650" y="2774950"/>
          <p14:tracePt t="42491" x="3943350" y="2736850"/>
          <p14:tracePt t="42501" x="3956050" y="2692400"/>
          <p14:tracePt t="42511" x="3987800" y="2654300"/>
          <p14:tracePt t="42521" x="4000500" y="2597150"/>
          <p14:tracePt t="42531" x="4013200" y="2552700"/>
          <p14:tracePt t="42541" x="4013200" y="2514600"/>
          <p14:tracePt t="42551" x="4013200" y="2482850"/>
          <p14:tracePt t="42561" x="4013200" y="2457450"/>
          <p14:tracePt t="42571" x="4013200" y="2444750"/>
          <p14:tracePt t="42581" x="4013200" y="2432050"/>
          <p14:tracePt t="42591" x="4013200" y="2413000"/>
          <p14:tracePt t="42610" x="4013200" y="2400300"/>
          <p14:tracePt t="42650" x="4013200" y="2387600"/>
          <p14:tracePt t="42710" x="4013200" y="2374900"/>
          <p14:tracePt t="42721" x="4013200" y="2362200"/>
          <p14:tracePt t="42741" x="4013200" y="2330450"/>
          <p14:tracePt t="42751" x="4013200" y="2317750"/>
          <p14:tracePt t="42761" x="4013200" y="2305050"/>
          <p14:tracePt t="42771" x="4013200" y="2292350"/>
          <p14:tracePt t="43788" x="4222750" y="1905000"/>
          <p14:tracePt t="43818" x="4210050" y="1917700"/>
          <p14:tracePt t="43830" x="4210050" y="1930400"/>
          <p14:tracePt t="43940" x="4210050" y="1943100"/>
          <p14:tracePt t="43951" x="4191000" y="1943100"/>
          <p14:tracePt t="44150" x="4178300" y="1930400"/>
          <p14:tracePt t="44170" x="4178300" y="1905000"/>
          <p14:tracePt t="44181" x="4178300" y="1885950"/>
          <p14:tracePt t="44191" x="4178300" y="1873250"/>
          <p14:tracePt t="44201" x="4178300" y="1860550"/>
          <p14:tracePt t="44211" x="4178300" y="1847850"/>
          <p14:tracePt t="44221" x="4191000" y="1835150"/>
          <p14:tracePt t="44560" x="4178300" y="1835150"/>
          <p14:tracePt t="44710" x="4165600" y="1835150"/>
          <p14:tracePt t="44760" x="4152900" y="1835150"/>
          <p14:tracePt t="44781" x="4140200" y="1847850"/>
          <p14:tracePt t="44791" x="4121150" y="1860550"/>
          <p14:tracePt t="44801" x="4108450" y="1860550"/>
          <p14:tracePt t="44811" x="4095750" y="1873250"/>
          <p14:tracePt t="45828" x="5899150" y="1968500"/>
          <p14:tracePt t="45838" x="5930900" y="1987550"/>
          <p14:tracePt t="45845" x="5943600" y="1987550"/>
          <p14:tracePt t="45858" x="5956300" y="1987550"/>
          <p14:tracePt t="45862" x="5969000" y="1987550"/>
          <p14:tracePt t="45890" x="5956300" y="1987550"/>
          <p14:tracePt t="45901" x="5918200" y="1968500"/>
          <p14:tracePt t="45911" x="5873750" y="1968500"/>
          <p14:tracePt t="45921" x="5861050" y="1968500"/>
          <p14:tracePt t="46270" x="5861050" y="1955800"/>
          <p14:tracePt t="46370" x="5873750" y="1955800"/>
          <p14:tracePt t="46391" x="5899150" y="1955800"/>
          <p14:tracePt t="46401" x="5918200" y="1955800"/>
          <p14:tracePt t="46411" x="5930900" y="1955800"/>
          <p14:tracePt t="46421" x="5943600" y="1955800"/>
          <p14:tracePt t="46431" x="5956300" y="1955800"/>
          <p14:tracePt t="46450" x="5969000" y="1955800"/>
          <p14:tracePt t="46470" x="5988050" y="1955800"/>
          <p14:tracePt t="46481" x="6000750" y="1943100"/>
          <p14:tracePt t="46491" x="6013450" y="1943100"/>
          <p14:tracePt t="46501" x="6051550" y="1943100"/>
          <p14:tracePt t="46511" x="6083300" y="1943100"/>
          <p14:tracePt t="46521" x="6121400" y="1943100"/>
          <p14:tracePt t="46531" x="6140450" y="1943100"/>
          <p14:tracePt t="46541" x="6165850" y="1943100"/>
          <p14:tracePt t="46551" x="6191250" y="1943100"/>
          <p14:tracePt t="46561" x="6203950" y="1943100"/>
          <p14:tracePt t="46571" x="6223000" y="1943100"/>
          <p14:tracePt t="46581" x="6248400" y="1930400"/>
          <p14:tracePt t="46591" x="6273800" y="1930400"/>
          <p14:tracePt t="46601" x="6292850" y="1930400"/>
          <p14:tracePt t="46611" x="6305550" y="1930400"/>
          <p14:tracePt t="46640" x="6318250" y="1930400"/>
          <p14:tracePt t="46700" x="6330950" y="1930400"/>
          <p14:tracePt t="46720" x="6343650" y="1930400"/>
          <p14:tracePt t="46770" x="6362700" y="1930400"/>
          <p14:tracePt t="46840" x="6375400" y="1930400"/>
          <p14:tracePt t="46940" x="6388100" y="1943100"/>
          <p14:tracePt t="47870" x="6388100" y="1930400"/>
          <p14:tracePt t="48530" x="6375400" y="1943100"/>
          <p14:tracePt t="48541" x="6362700" y="1943100"/>
          <p14:tracePt t="48551" x="6343650" y="1943100"/>
          <p14:tracePt t="48561" x="6330950" y="1943100"/>
          <p14:tracePt t="48571" x="6305550" y="1943100"/>
          <p14:tracePt t="48581" x="6305550" y="1955800"/>
          <p14:tracePt t="48591" x="6292850" y="1955800"/>
          <p14:tracePt t="48601" x="6273800" y="1955800"/>
          <p14:tracePt t="48611" x="6261100" y="1968500"/>
          <p14:tracePt t="48621" x="6235700" y="1968500"/>
          <p14:tracePt t="48631" x="6203950" y="1987550"/>
          <p14:tracePt t="48641" x="6191250" y="1987550"/>
          <p14:tracePt t="48651" x="6178550" y="1987550"/>
          <p14:tracePt t="48661" x="6153150" y="2000250"/>
          <p14:tracePt t="48671" x="6140450" y="2000250"/>
          <p14:tracePt t="48681" x="6121400" y="2000250"/>
          <p14:tracePt t="48691" x="6108700" y="2000250"/>
          <p14:tracePt t="48701" x="6096000" y="2000250"/>
          <p14:tracePt t="48711" x="6083300" y="2000250"/>
          <p14:tracePt t="48730" x="6070600" y="2000250"/>
          <p14:tracePt t="48741" x="6051550" y="2012950"/>
          <p14:tracePt t="48751" x="6038850" y="2012950"/>
          <p14:tracePt t="48761" x="6026150" y="2012950"/>
          <p14:tracePt t="48771" x="6013450" y="2012950"/>
          <p14:tracePt t="48781" x="5988050" y="2025650"/>
          <p14:tracePt t="48791" x="5969000" y="2025650"/>
          <p14:tracePt t="48801" x="5956300" y="2025650"/>
          <p14:tracePt t="48811" x="5943600" y="2025650"/>
          <p14:tracePt t="48821" x="5930900" y="2025650"/>
          <p14:tracePt t="48831" x="5918200" y="2038350"/>
          <p14:tracePt t="48841" x="5899150" y="2038350"/>
          <p14:tracePt t="48851" x="5886450" y="2038350"/>
          <p14:tracePt t="48862" x="5873750" y="2038350"/>
          <p14:tracePt t="48871" x="5848350" y="2057400"/>
          <p14:tracePt t="48881" x="5816600" y="2057400"/>
          <p14:tracePt t="48891" x="5778500" y="2070100"/>
          <p14:tracePt t="48901" x="5734050" y="2082800"/>
          <p14:tracePt t="48911" x="5664200" y="2095500"/>
          <p14:tracePt t="48921" x="5607050" y="2108200"/>
          <p14:tracePt t="48931" x="5556250" y="2120900"/>
          <p14:tracePt t="48941" x="5524500" y="2139950"/>
          <p14:tracePt t="48951" x="5454650" y="2152650"/>
          <p14:tracePt t="48961" x="5403850" y="2165350"/>
          <p14:tracePt t="48971" x="5346700" y="2178050"/>
          <p14:tracePt t="48981" x="5289550" y="2190750"/>
          <p14:tracePt t="48991" x="5251450" y="2209800"/>
          <p14:tracePt t="49001" x="5194300" y="2209800"/>
          <p14:tracePt t="49011" x="5099050" y="2247900"/>
          <p14:tracePt t="49021" x="5029200" y="2279650"/>
          <p14:tracePt t="49031" x="4959350" y="2305050"/>
          <p14:tracePt t="49041" x="4914900" y="2317750"/>
          <p14:tracePt t="49051" x="4876800" y="2343150"/>
          <p14:tracePt t="49061" x="4832350" y="2362200"/>
          <p14:tracePt t="49071" x="4819650" y="2362200"/>
          <p14:tracePt t="49081" x="4806950" y="2374900"/>
          <p14:tracePt t="49091" x="4775200" y="2387600"/>
          <p14:tracePt t="49101" x="4737100" y="2400300"/>
          <p14:tracePt t="49111" x="4692650" y="2413000"/>
          <p14:tracePt t="49121" x="4654550" y="2444750"/>
          <p14:tracePt t="49131" x="4622800" y="2457450"/>
          <p14:tracePt t="49141" x="4584700" y="2482850"/>
          <p14:tracePt t="49151" x="4565650" y="2482850"/>
          <p14:tracePt t="49161" x="4514850" y="2514600"/>
          <p14:tracePt t="49171" x="4483100" y="2514600"/>
          <p14:tracePt t="49181" x="4470400" y="2527300"/>
          <p14:tracePt t="49191" x="4445000" y="2527300"/>
          <p14:tracePt t="49201" x="4400550" y="2527300"/>
          <p14:tracePt t="49211" x="4343400" y="2540000"/>
          <p14:tracePt t="49221" x="4305300" y="2552700"/>
          <p14:tracePt t="49231" x="4279900" y="2565400"/>
          <p14:tracePt t="49241" x="4235450" y="2584450"/>
          <p14:tracePt t="49251" x="4178300" y="2597150"/>
          <p14:tracePt t="49261" x="4152900" y="2609850"/>
          <p14:tracePt t="49271" x="4140200" y="2622550"/>
          <p14:tracePt t="49281" x="4108450" y="2622550"/>
          <p14:tracePt t="49291" x="4095750" y="2635250"/>
          <p14:tracePt t="49301" x="4070350" y="2635250"/>
          <p14:tracePt t="49311" x="4038600" y="2654300"/>
          <p14:tracePt t="49321" x="3987800" y="2654300"/>
          <p14:tracePt t="49331" x="3943350" y="2667000"/>
          <p14:tracePt t="49341" x="3886200" y="2667000"/>
          <p14:tracePt t="49351" x="3835400" y="2679700"/>
          <p14:tracePt t="49361" x="3803650" y="2679700"/>
          <p14:tracePt t="49371" x="3778250" y="2679700"/>
          <p14:tracePt t="49390" x="3765550" y="2679700"/>
          <p14:tracePt t="49470" x="3746500" y="2692400"/>
          <p14:tracePt t="49690" x="3765550" y="2692400"/>
          <p14:tracePt t="49740" x="3778250" y="2692400"/>
          <p14:tracePt t="49770" x="3778250" y="2705100"/>
          <p14:tracePt t="49960" x="3778250" y="2724150"/>
          <p14:tracePt t="50300" x="3778250" y="2736850"/>
          <p14:tracePt t="50390" x="3790950" y="2736850"/>
          <p14:tracePt t="50410" x="3803650" y="2736850"/>
          <p14:tracePt t="50421" x="3816350" y="2736850"/>
          <p14:tracePt t="50451" x="3835400" y="2736850"/>
          <p14:tracePt t="50510" x="3848100" y="2736850"/>
          <p14:tracePt t="50530" x="3860800" y="2736850"/>
          <p14:tracePt t="50541" x="3873500" y="2736850"/>
          <p14:tracePt t="50560" x="3886200" y="2736850"/>
          <p14:tracePt t="50580" x="3898900" y="2736850"/>
          <p14:tracePt t="50610" x="3917950" y="2736850"/>
          <p14:tracePt t="50621" x="3930650" y="2736850"/>
          <p14:tracePt t="50631" x="3943350" y="2736850"/>
          <p14:tracePt t="50641" x="3956050" y="2736850"/>
          <p14:tracePt t="50651" x="3987800" y="2736850"/>
          <p14:tracePt t="50670" x="4000500" y="2736850"/>
          <p14:tracePt t="50681" x="4013200" y="2749550"/>
          <p14:tracePt t="50691" x="4025900" y="2749550"/>
          <p14:tracePt t="50701" x="4038600" y="2749550"/>
          <p14:tracePt t="50711" x="4057650" y="2749550"/>
          <p14:tracePt t="50721" x="4083050" y="2749550"/>
          <p14:tracePt t="50731" x="4095750" y="2749550"/>
          <p14:tracePt t="50741" x="4121150" y="2749550"/>
          <p14:tracePt t="50751" x="4165600" y="2749550"/>
          <p14:tracePt t="50761" x="4210050" y="2749550"/>
          <p14:tracePt t="50771" x="4222750" y="2749550"/>
          <p14:tracePt t="50781" x="4260850" y="2749550"/>
          <p14:tracePt t="50791" x="4305300" y="2749550"/>
          <p14:tracePt t="50801" x="4343400" y="2749550"/>
          <p14:tracePt t="50811" x="4400550" y="2762250"/>
          <p14:tracePt t="50821" x="4470400" y="2762250"/>
          <p14:tracePt t="50831" x="4584700" y="2762250"/>
          <p14:tracePt t="50841" x="4705350" y="2762250"/>
          <p14:tracePt t="50851" x="4819650" y="2774950"/>
          <p14:tracePt t="50861" x="4889500" y="2774950"/>
          <p14:tracePt t="50871" x="4984750" y="2774950"/>
          <p14:tracePt t="50881" x="5067300" y="2774950"/>
          <p14:tracePt t="50891" x="5149850" y="2774950"/>
          <p14:tracePt t="50901" x="5207000" y="2787650"/>
          <p14:tracePt t="50911" x="5276850" y="2787650"/>
          <p14:tracePt t="50921" x="5302250" y="2787650"/>
          <p14:tracePt t="50931" x="5346700" y="2787650"/>
          <p14:tracePt t="50941" x="5403850" y="2787650"/>
          <p14:tracePt t="50951" x="5473700" y="2787650"/>
          <p14:tracePt t="50961" x="5524500" y="2787650"/>
          <p14:tracePt t="50971" x="5556250" y="2787650"/>
          <p14:tracePt t="50981" x="5607050" y="2787650"/>
          <p14:tracePt t="50991" x="5638800" y="2787650"/>
          <p14:tracePt t="51001" x="5664200" y="2787650"/>
          <p14:tracePt t="51021" x="5695950" y="2787650"/>
          <p14:tracePt t="51040" x="5708650" y="2787650"/>
          <p14:tracePt t="51051" x="5734050" y="2787650"/>
          <p14:tracePt t="51061" x="5765800" y="2787650"/>
          <p14:tracePt t="51071" x="5803900" y="2774950"/>
          <p14:tracePt t="51081" x="5861050" y="2774950"/>
          <p14:tracePt t="51091" x="5899150" y="2774950"/>
          <p14:tracePt t="51102" x="5930900" y="2774950"/>
          <p14:tracePt t="51111" x="5943600" y="2787650"/>
          <p14:tracePt t="51121" x="5969000" y="2787650"/>
          <p14:tracePt t="51131" x="5988050" y="2787650"/>
          <p14:tracePt t="51141" x="6000750" y="2787650"/>
          <p14:tracePt t="51160" x="6013450" y="2787650"/>
          <p14:tracePt t="51171" x="6038850" y="2787650"/>
          <p14:tracePt t="51181" x="6070600" y="2787650"/>
          <p14:tracePt t="51191" x="6096000" y="2787650"/>
          <p14:tracePt t="51201" x="6121400" y="2787650"/>
          <p14:tracePt t="51211" x="6191250" y="2787650"/>
          <p14:tracePt t="51221" x="6248400" y="2787650"/>
          <p14:tracePt t="51231" x="6305550" y="2774950"/>
          <p14:tracePt t="51241" x="6330950" y="2774950"/>
          <p14:tracePt t="51260" x="6375400" y="2774950"/>
          <p14:tracePt t="51271" x="6445250" y="2774950"/>
          <p14:tracePt t="51281" x="6470650" y="2774950"/>
          <p14:tracePt t="51291" x="6496050" y="2774950"/>
          <p14:tracePt t="51301" x="6527800" y="2774950"/>
          <p14:tracePt t="51311" x="6540500" y="2774950"/>
          <p14:tracePt t="51400" x="6553200" y="2774950"/>
          <p14:tracePt t="51420" x="6565900" y="2774950"/>
          <p14:tracePt t="51490" x="6553200" y="2774950"/>
          <p14:tracePt t="52508" x="6565900" y="2774950"/>
          <p14:tracePt t="56110" x="6553200" y="2774950"/>
          <p14:tracePt t="56140" x="6540500" y="2774950"/>
          <p14:tracePt t="56230" x="6527800" y="2774950"/>
          <p14:tracePt t="56250" x="6515100" y="2774950"/>
          <p14:tracePt t="56261" x="6496050" y="2774950"/>
          <p14:tracePt t="56280" x="6483350" y="2774950"/>
          <p14:tracePt t="56380" x="6483350" y="2762250"/>
          <p14:tracePt t="56410" x="6470650" y="2762250"/>
          <p14:tracePt t="56421" x="6457950" y="2762250"/>
          <p14:tracePt t="56440" x="6445250" y="2762250"/>
          <p14:tracePt t="56480" x="6426200" y="2762250"/>
          <p14:tracePt t="56500" x="6413500" y="2762250"/>
          <p14:tracePt t="56511" x="6388100" y="2774950"/>
          <p14:tracePt t="56521" x="5943600" y="2844800"/>
          <p14:tracePt t="56531" x="5638800" y="2901950"/>
          <p14:tracePt t="56541" x="5346700" y="2959100"/>
          <p14:tracePt t="56551" x="4914900" y="3067050"/>
          <p14:tracePt t="56561" x="4400550" y="3194050"/>
          <p14:tracePt t="56571" x="3873500" y="3359150"/>
          <p14:tracePt t="56581" x="3346450" y="3524250"/>
          <p14:tracePt t="56591" x="3067050" y="3606800"/>
          <p14:tracePt t="56601" x="2571750" y="3803650"/>
          <p14:tracePt t="56611" x="2260600" y="3898900"/>
          <p14:tracePt t="56621" x="1974850" y="4025900"/>
          <p14:tracePt t="56631" x="1695450" y="4121150"/>
          <p14:tracePt t="56641" x="1485900" y="4203700"/>
          <p14:tracePt t="56651" x="1263650" y="4260850"/>
          <p14:tracePt t="56661" x="984250" y="4318000"/>
          <p14:tracePt t="56671" x="749300" y="4356100"/>
          <p14:tracePt t="56681" x="552450" y="4375150"/>
          <p14:tracePt t="56691" x="488950" y="4375150"/>
          <p14:tracePt t="56701" x="387350" y="4356100"/>
          <p14:tracePt t="56711" x="361950" y="4343400"/>
          <p14:tracePt t="56920" x="387350" y="4343400"/>
          <p14:tracePt t="56931" x="419100" y="4343400"/>
          <p14:tracePt t="56950" x="400050" y="4343400"/>
          <p14:tracePt t="57020" x="431800" y="4343400"/>
          <p14:tracePt t="57031" x="488950" y="4343400"/>
          <p14:tracePt t="57041" x="571500" y="4343400"/>
          <p14:tracePt t="57051" x="584200" y="4343400"/>
          <p14:tracePt t="57070" x="571500" y="4343400"/>
          <p14:tracePt t="57081" x="552450" y="4330700"/>
          <p14:tracePt t="57091" x="527050" y="4330700"/>
          <p14:tracePt t="57101" x="514350" y="4330700"/>
          <p14:tracePt t="57111" x="501650" y="4330700"/>
          <p14:tracePt t="57150" x="514350" y="4330700"/>
          <p14:tracePt t="57360" x="514350" y="4318000"/>
          <p14:tracePt t="57730" x="527050" y="4318000"/>
          <p14:tracePt t="57741" x="527050" y="4305300"/>
          <p14:tracePt t="57910" x="539750" y="4305300"/>
          <p14:tracePt t="58929" x="1123950" y="3524250"/>
          <p14:tracePt t="58960" x="1136650" y="3524250"/>
          <p14:tracePt t="58971" x="1168400" y="3524250"/>
          <p14:tracePt t="58981" x="1181100" y="3524250"/>
          <p14:tracePt t="58991" x="1193800" y="3524250"/>
          <p14:tracePt t="59001" x="1219200" y="3524250"/>
          <p14:tracePt t="59011" x="1238250" y="3524250"/>
          <p14:tracePt t="59021" x="1250950" y="3524250"/>
          <p14:tracePt t="59040" x="1263650" y="3524250"/>
          <p14:tracePt t="59051" x="1276350" y="3524250"/>
          <p14:tracePt t="59061" x="1308100" y="3524250"/>
          <p14:tracePt t="59071" x="1333500" y="3524250"/>
          <p14:tracePt t="59081" x="1346200" y="3524250"/>
          <p14:tracePt t="59091" x="1390650" y="3524250"/>
          <p14:tracePt t="59101" x="1416050" y="3524250"/>
          <p14:tracePt t="59111" x="1441450" y="3524250"/>
          <p14:tracePt t="59121" x="1473200" y="3524250"/>
          <p14:tracePt t="59140" x="1485900" y="3511550"/>
          <p14:tracePt t="59151" x="1511300" y="3511550"/>
          <p14:tracePt t="59161" x="1543050" y="3511550"/>
          <p14:tracePt t="59171" x="1555750" y="3511550"/>
          <p14:tracePt t="59181" x="1568450" y="3511550"/>
          <p14:tracePt t="59191" x="1581150" y="3511550"/>
          <p14:tracePt t="59201" x="1593850" y="3511550"/>
          <p14:tracePt t="59211" x="1612900" y="3511550"/>
          <p14:tracePt t="59221" x="1625600" y="3511550"/>
          <p14:tracePt t="59231" x="1638300" y="3511550"/>
          <p14:tracePt t="59241" x="1651000" y="3511550"/>
          <p14:tracePt t="59251" x="1682750" y="3511550"/>
          <p14:tracePt t="59261" x="1720850" y="3511550"/>
          <p14:tracePt t="59271" x="1765300" y="3524250"/>
          <p14:tracePt t="59281" x="1835150" y="3536950"/>
          <p14:tracePt t="59291" x="1917700" y="3536950"/>
          <p14:tracePt t="59301" x="2012950" y="3568700"/>
          <p14:tracePt t="59311" x="2057400" y="3568700"/>
          <p14:tracePt t="59321" x="2095500" y="3581400"/>
          <p14:tracePt t="59331" x="2139950" y="3581400"/>
          <p14:tracePt t="59341" x="2209800" y="3594100"/>
          <p14:tracePt t="59351" x="2247900" y="3594100"/>
          <p14:tracePt t="59361" x="2305050" y="3606800"/>
          <p14:tracePt t="59371" x="2330450" y="3606800"/>
          <p14:tracePt t="59381" x="2419350" y="3625850"/>
          <p14:tracePt t="59391" x="2470150" y="3625850"/>
          <p14:tracePt t="59401" x="2527300" y="3638550"/>
          <p14:tracePt t="59411" x="2571750" y="3651250"/>
          <p14:tracePt t="59421" x="2597150" y="3651250"/>
          <p14:tracePt t="59431" x="2635250" y="3663950"/>
          <p14:tracePt t="59441" x="2679700" y="3663950"/>
          <p14:tracePt t="59451" x="2705100" y="3676650"/>
          <p14:tracePt t="59461" x="2736850" y="3676650"/>
          <p14:tracePt t="59471" x="2762250" y="3695700"/>
          <p14:tracePt t="59481" x="2806700" y="3708400"/>
          <p14:tracePt t="59491" x="2857500" y="3721100"/>
          <p14:tracePt t="59501" x="2914650" y="3733800"/>
          <p14:tracePt t="59511" x="2946400" y="3733800"/>
          <p14:tracePt t="59521" x="2971800" y="3746500"/>
          <p14:tracePt t="59531" x="2997200" y="3759200"/>
          <p14:tracePt t="59541" x="3028950" y="3778250"/>
          <p14:tracePt t="59551" x="3054350" y="3790950"/>
          <p14:tracePt t="59561" x="3079750" y="3803650"/>
          <p14:tracePt t="59571" x="3136900" y="3848100"/>
          <p14:tracePt t="59581" x="3206750" y="3860800"/>
          <p14:tracePt t="59591" x="3251200" y="3886200"/>
          <p14:tracePt t="59601" x="3321050" y="3917950"/>
          <p14:tracePt t="59611" x="3359150" y="3930650"/>
          <p14:tracePt t="59621" x="3403600" y="3943350"/>
          <p14:tracePt t="59631" x="3429000" y="3968750"/>
          <p14:tracePt t="59670" x="3498850" y="4025900"/>
          <p14:tracePt t="59681" x="3511550" y="4095750"/>
          <p14:tracePt t="59691" x="3524250" y="4178300"/>
          <p14:tracePt t="59701" x="3524250" y="4222750"/>
          <p14:tracePt t="59711" x="3524250" y="4260850"/>
          <p14:tracePt t="59721" x="3524250" y="4330700"/>
          <p14:tracePt t="59731" x="3498850" y="4425950"/>
          <p14:tracePt t="59741" x="3473450" y="4527550"/>
          <p14:tracePt t="59751" x="3473450" y="4578350"/>
          <p14:tracePt t="59761" x="3473450" y="4667250"/>
          <p14:tracePt t="59771" x="3460750" y="4762500"/>
          <p14:tracePt t="59781" x="3460750" y="4845050"/>
          <p14:tracePt t="59791" x="3460750" y="4914900"/>
          <p14:tracePt t="59801" x="3460750" y="4953000"/>
          <p14:tracePt t="59811" x="3441700" y="5010150"/>
          <p14:tracePt t="59821" x="3429000" y="5080000"/>
          <p14:tracePt t="59831" x="3403600" y="5124450"/>
          <p14:tracePt t="59841" x="3390900" y="5162550"/>
          <p14:tracePt t="59851" x="3359150" y="5194300"/>
          <p14:tracePt t="59861" x="3289300" y="5245100"/>
          <p14:tracePt t="59871" x="3206750" y="5302250"/>
          <p14:tracePt t="59881" x="3136900" y="5346700"/>
          <p14:tracePt t="59891" x="3098800" y="5359400"/>
          <p14:tracePt t="59901" x="3079750" y="5372100"/>
          <p14:tracePt t="59911" x="3054350" y="5384800"/>
          <p14:tracePt t="59931" x="3041650" y="5397500"/>
          <p14:tracePt t="59950" x="3028950" y="5397500"/>
          <p14:tracePt t="59961" x="3028950" y="5416550"/>
          <p14:tracePt t="59971" x="3016250" y="5416550"/>
          <p14:tracePt t="60989" x="3016250" y="5429250"/>
          <p14:tracePt t="62790" x="3016250" y="5486400"/>
          <p14:tracePt t="62801" x="2959100" y="5581650"/>
          <p14:tracePt t="62811" x="2857500" y="5607050"/>
          <p14:tracePt t="62821" x="2749550" y="5638800"/>
          <p14:tracePt t="63841" x="889000" y="5549900"/>
          <p14:tracePt t="63862" x="876300" y="5537200"/>
          <p14:tracePt t="63872" x="831850" y="5524500"/>
          <p14:tracePt t="63882" x="819150" y="5524500"/>
          <p14:tracePt t="63892" x="736600" y="5499100"/>
          <p14:tracePt t="63902" x="723900" y="5499100"/>
          <p14:tracePt t="63912" x="692150" y="5486400"/>
          <p14:tracePt t="63922" x="679450" y="5467350"/>
          <p14:tracePt t="63932" x="666750" y="5467350"/>
          <p14:tracePt t="63942" x="654050" y="5454650"/>
          <p14:tracePt t="63952" x="641350" y="5454650"/>
          <p14:tracePt t="63970" x="622300" y="5441950"/>
          <p14:tracePt t="63990" x="609600" y="5429250"/>
          <p14:tracePt t="64010" x="596900" y="5416550"/>
          <p14:tracePt t="64021" x="571500" y="5384800"/>
          <p14:tracePt t="64031" x="539750" y="5372100"/>
          <p14:tracePt t="64041" x="501650" y="5334000"/>
          <p14:tracePt t="64051" x="457200" y="5302250"/>
          <p14:tracePt t="64061" x="431800" y="5276850"/>
          <p14:tracePt t="64071" x="387350" y="5245100"/>
          <p14:tracePt t="64081" x="374650" y="5219700"/>
          <p14:tracePt t="64091" x="361950" y="5207000"/>
          <p14:tracePt t="64101" x="361950" y="5194300"/>
          <p14:tracePt t="64111" x="361950" y="5175250"/>
          <p14:tracePt t="64121" x="361950" y="5149850"/>
          <p14:tracePt t="64131" x="361950" y="5124450"/>
          <p14:tracePt t="64141" x="361950" y="5080000"/>
          <p14:tracePt t="64151" x="374650" y="5054600"/>
          <p14:tracePt t="64161" x="400050" y="4997450"/>
          <p14:tracePt t="64171" x="431800" y="4927600"/>
          <p14:tracePt t="64181" x="469900" y="4857750"/>
          <p14:tracePt t="64191" x="514350" y="4775200"/>
          <p14:tracePt t="64201" x="552450" y="4692650"/>
          <p14:tracePt t="64211" x="584200" y="4622800"/>
          <p14:tracePt t="64221" x="641350" y="4527550"/>
          <p14:tracePt t="64231" x="692150" y="4457700"/>
          <p14:tracePt t="64241" x="736600" y="4387850"/>
          <p14:tracePt t="64251" x="762000" y="4343400"/>
          <p14:tracePt t="64261" x="819150" y="4292600"/>
          <p14:tracePt t="64271" x="876300" y="4235450"/>
          <p14:tracePt t="64281" x="933450" y="4165600"/>
          <p14:tracePt t="64291" x="984250" y="4108450"/>
          <p14:tracePt t="64301" x="1041400" y="4051300"/>
          <p14:tracePt t="64311" x="1111250" y="4013200"/>
          <p14:tracePt t="64321" x="1136650" y="3968750"/>
          <p14:tracePt t="64331" x="1168400" y="3943350"/>
          <p14:tracePt t="64341" x="1181100" y="3930650"/>
          <p14:tracePt t="64351" x="1206500" y="3917950"/>
          <p14:tracePt t="64361" x="1238250" y="3898900"/>
          <p14:tracePt t="64371" x="1276350" y="3886200"/>
          <p14:tracePt t="64381" x="1320800" y="3873500"/>
          <p14:tracePt t="64391" x="1371600" y="3848100"/>
          <p14:tracePt t="64401" x="1428750" y="3848100"/>
          <p14:tracePt t="64411" x="1473200" y="3829050"/>
          <p14:tracePt t="64421" x="1485900" y="3829050"/>
          <p14:tracePt t="64431" x="1511300" y="3816350"/>
          <p14:tracePt t="64441" x="1543050" y="3816350"/>
          <p14:tracePt t="64451" x="1568450" y="3816350"/>
          <p14:tracePt t="64461" x="1612900" y="3816350"/>
          <p14:tracePt t="64471" x="1682750" y="3816350"/>
          <p14:tracePt t="64481" x="1752600" y="3816350"/>
          <p14:tracePt t="64491" x="1803400" y="3816350"/>
          <p14:tracePt t="64501" x="1885950" y="3816350"/>
          <p14:tracePt t="64511" x="1943100" y="3816350"/>
          <p14:tracePt t="64521" x="1974850" y="3816350"/>
          <p14:tracePt t="64531" x="2012950" y="3816350"/>
          <p14:tracePt t="64541" x="2038350" y="3816350"/>
          <p14:tracePt t="64551" x="2082800" y="3829050"/>
          <p14:tracePt t="64561" x="2152650" y="3848100"/>
          <p14:tracePt t="64571" x="2222500" y="3873500"/>
          <p14:tracePt t="64581" x="2317750" y="3886200"/>
          <p14:tracePt t="64591" x="2362200" y="3898900"/>
          <p14:tracePt t="64601" x="2444750" y="3917950"/>
          <p14:tracePt t="64611" x="2501900" y="3930650"/>
          <p14:tracePt t="64621" x="2514600" y="3930650"/>
          <p14:tracePt t="64631" x="2527300" y="3943350"/>
          <p14:tracePt t="64641" x="2540000" y="3956050"/>
          <p14:tracePt t="64651" x="2571750" y="3968750"/>
          <p14:tracePt t="64661" x="2584450" y="3981450"/>
          <p14:tracePt t="64671" x="2609850" y="4013200"/>
          <p14:tracePt t="64681" x="2622550" y="4025900"/>
          <p14:tracePt t="64691" x="2635250" y="4038600"/>
          <p14:tracePt t="64701" x="2667000" y="4070350"/>
          <p14:tracePt t="64711" x="2679700" y="4083050"/>
          <p14:tracePt t="64721" x="2692400" y="4095750"/>
          <p14:tracePt t="64740" x="2705100" y="4108450"/>
          <p14:tracePt t="64751" x="2705100" y="4121150"/>
          <p14:tracePt t="64761" x="2705100" y="4152900"/>
          <p14:tracePt t="64771" x="2724150" y="4178300"/>
          <p14:tracePt t="64781" x="2736850" y="4203700"/>
          <p14:tracePt t="64791" x="2774950" y="4273550"/>
          <p14:tracePt t="64801" x="2806700" y="4318000"/>
          <p14:tracePt t="64811" x="2819400" y="4343400"/>
          <p14:tracePt t="64821" x="2819400" y="4356100"/>
          <p14:tracePt t="64831" x="2819400" y="4375150"/>
          <p14:tracePt t="64841" x="2819400" y="4400550"/>
          <p14:tracePt t="64851" x="2819400" y="4425950"/>
          <p14:tracePt t="64861" x="2806700" y="4457700"/>
          <p14:tracePt t="65879" x="3816350" y="4902200"/>
          <p14:tracePt t="65888" x="3835400" y="4902200"/>
          <p14:tracePt t="65896" x="3848100" y="4902200"/>
          <p14:tracePt t="65908" x="3860800" y="4902200"/>
          <p14:tracePt t="65912" x="3873500" y="4902200"/>
          <p14:tracePt t="65960" x="3886200" y="4902200"/>
          <p14:tracePt t="65971" x="3886200" y="4914900"/>
          <p14:tracePt t="66050" x="3873500" y="4914900"/>
          <p14:tracePt t="66061" x="3873500" y="4927600"/>
          <p14:tracePt t="66071" x="3873500" y="4940300"/>
          <p14:tracePt t="66081" x="3860800" y="4940300"/>
          <p14:tracePt t="66120" x="3848100" y="4953000"/>
          <p14:tracePt t="66140" x="3835400" y="4953000"/>
          <p14:tracePt t="66151" x="3816350" y="4953000"/>
          <p14:tracePt t="66161" x="3803650" y="4953000"/>
          <p14:tracePt t="66171" x="3790950" y="4953000"/>
          <p14:tracePt t="66190" x="3790950" y="4940300"/>
          <p14:tracePt t="66201" x="3778250" y="4940300"/>
          <p14:tracePt t="66211" x="3778250" y="4927600"/>
          <p14:tracePt t="66221" x="3778250" y="4902200"/>
          <p14:tracePt t="66231" x="3778250" y="4889500"/>
          <p14:tracePt t="66241" x="3778250" y="4870450"/>
          <p14:tracePt t="66251" x="3765550" y="4845050"/>
          <p14:tracePt t="66261" x="3746500" y="4845050"/>
          <p14:tracePt t="66271" x="3746500" y="4832350"/>
          <p14:tracePt t="66281" x="3733800" y="4832350"/>
          <p14:tracePt t="66291" x="3733800" y="4819650"/>
          <p14:tracePt t="66301" x="3721100" y="4819650"/>
          <p14:tracePt t="66311" x="3721100" y="4800600"/>
          <p14:tracePt t="66330" x="3721100" y="4787900"/>
          <p14:tracePt t="66341" x="3708400" y="4775200"/>
          <p14:tracePt t="66351" x="3695700" y="4762500"/>
          <p14:tracePt t="66361" x="3676650" y="4762500"/>
          <p14:tracePt t="66371" x="3663950" y="4749800"/>
          <p14:tracePt t="66381" x="3651250" y="4749800"/>
          <p14:tracePt t="66391" x="3638550" y="4737100"/>
          <p14:tracePt t="66440" x="3625850" y="4737100"/>
          <p14:tracePt t="66451" x="3613150" y="4718050"/>
          <p14:tracePt t="66470" x="3594100" y="4718050"/>
          <p14:tracePt t="66481" x="3581400" y="4718050"/>
          <p14:tracePt t="66491" x="3568700" y="4705350"/>
          <p14:tracePt t="66501" x="3556000" y="4705350"/>
          <p14:tracePt t="66511" x="3543300" y="4692650"/>
          <p14:tracePt t="66521" x="3524250" y="4679950"/>
          <p14:tracePt t="66531" x="3524250" y="4667250"/>
          <p14:tracePt t="66541" x="3511550" y="4667250"/>
          <p14:tracePt t="66551" x="3511550" y="4648200"/>
          <p14:tracePt t="66570" x="3511550" y="4635500"/>
          <p14:tracePt t="66581" x="3511550" y="4622800"/>
          <p14:tracePt t="66591" x="3511550" y="4597400"/>
          <p14:tracePt t="66601" x="3524250" y="4552950"/>
          <p14:tracePt t="66611" x="3524250" y="4514850"/>
          <p14:tracePt t="66621" x="3543300" y="4445000"/>
          <p14:tracePt t="66631" x="3556000" y="4343400"/>
          <p14:tracePt t="66641" x="3556000" y="4260850"/>
          <p14:tracePt t="66651" x="3556000" y="4203700"/>
          <p14:tracePt t="66661" x="3556000" y="4152900"/>
          <p14:tracePt t="66671" x="3543300" y="4051300"/>
          <p14:tracePt t="66681" x="3543300" y="3981450"/>
          <p14:tracePt t="66691" x="3543300" y="3898900"/>
          <p14:tracePt t="66701" x="3556000" y="3848100"/>
          <p14:tracePt t="66711" x="3568700" y="3803650"/>
          <p14:tracePt t="66721" x="3568700" y="3778250"/>
          <p14:tracePt t="66731" x="3568700" y="3733800"/>
          <p14:tracePt t="66741" x="3568700" y="3721100"/>
          <p14:tracePt t="66751" x="3568700" y="3708400"/>
          <p14:tracePt t="66770" x="3568700" y="3695700"/>
          <p14:tracePt t="66781" x="3568700" y="3676650"/>
          <p14:tracePt t="66810" x="3568700" y="3663950"/>
          <p14:tracePt t="66821" x="3568700" y="3651250"/>
          <p14:tracePt t="66831" x="3568700" y="3638550"/>
          <p14:tracePt t="66841" x="3568700" y="3625850"/>
          <p14:tracePt t="66851" x="3568700" y="3606800"/>
          <p14:tracePt t="66870" x="3556000" y="3594100"/>
          <p14:tracePt t="66920" x="3556000" y="3581400"/>
          <p14:tracePt t="66950" x="3568700" y="3581400"/>
          <p14:tracePt t="66990" x="3581400" y="3581400"/>
          <p14:tracePt t="67001" x="3581400" y="3568700"/>
          <p14:tracePt t="68018" x="5359400" y="3524250"/>
          <p14:tracePt t="68028" x="5372100" y="3536950"/>
          <p14:tracePt t="68050" x="5473700" y="3568700"/>
          <p14:tracePt t="68062" x="5511800" y="3581400"/>
          <p14:tracePt t="68072" x="5556250" y="3594100"/>
          <p14:tracePt t="68081" x="5581650" y="3594100"/>
          <p14:tracePt t="68091" x="5607050" y="3606800"/>
          <p14:tracePt t="68101" x="5638800" y="3606800"/>
          <p14:tracePt t="68111" x="5664200" y="3606800"/>
          <p14:tracePt t="68121" x="5676900" y="3594100"/>
          <p14:tracePt t="68180" x="5695950" y="3606800"/>
          <p14:tracePt t="68191" x="5721350" y="3606800"/>
          <p14:tracePt t="68201" x="5734050" y="3625850"/>
          <p14:tracePt t="68211" x="5791200" y="3638550"/>
          <p14:tracePt t="68221" x="5803900" y="3638550"/>
          <p14:tracePt t="68231" x="5816600" y="3638550"/>
          <p14:tracePt t="68270" x="5803900" y="3651250"/>
          <p14:tracePt t="68281" x="5791200" y="3663950"/>
          <p14:tracePt t="68291" x="5765800" y="3695700"/>
          <p14:tracePt t="68301" x="5746750" y="3708400"/>
          <p14:tracePt t="68311" x="5746750" y="3721100"/>
          <p14:tracePt t="68321" x="5734050" y="3733800"/>
          <p14:tracePt t="68331" x="5734050" y="3746500"/>
          <p14:tracePt t="68341" x="5734050" y="3778250"/>
          <p14:tracePt t="68351" x="5721350" y="3803650"/>
          <p14:tracePt t="68361" x="5695950" y="3848100"/>
          <p14:tracePt t="68371" x="5664200" y="3898900"/>
          <p14:tracePt t="68381" x="5607050" y="3981450"/>
          <p14:tracePt t="68391" x="5499100" y="4133850"/>
          <p14:tracePt t="68401" x="5441950" y="4235450"/>
          <p14:tracePt t="68411" x="5403850" y="4305300"/>
          <p14:tracePt t="68421" x="5384800" y="4343400"/>
          <p14:tracePt t="68431" x="5372100" y="4356100"/>
          <p14:tracePt t="68441" x="5372100" y="4375150"/>
          <p14:tracePt t="68451" x="5359400" y="4387850"/>
          <p14:tracePt t="68461" x="5359400" y="4400550"/>
          <p14:tracePt t="68471" x="5346700" y="4425950"/>
          <p14:tracePt t="68481" x="5334000" y="4445000"/>
          <p14:tracePt t="68491" x="5321300" y="4470400"/>
          <p14:tracePt t="68501" x="5302250" y="4495800"/>
          <p14:tracePt t="68511" x="5289550" y="4514850"/>
          <p14:tracePt t="68521" x="5289550" y="4540250"/>
          <p14:tracePt t="68531" x="5276850" y="4540250"/>
          <p14:tracePt t="68541" x="5276850" y="4552950"/>
          <p14:tracePt t="68551" x="5264150" y="4565650"/>
          <p14:tracePt t="68561" x="5264150" y="4578350"/>
          <p14:tracePt t="68571" x="5251450" y="4597400"/>
          <p14:tracePt t="68591" x="5232400" y="4610100"/>
          <p14:tracePt t="68601" x="5219700" y="4635500"/>
          <p14:tracePt t="68611" x="5207000" y="4648200"/>
          <p14:tracePt t="68621" x="5181600" y="4679950"/>
          <p14:tracePt t="68631" x="5181600" y="4692650"/>
          <p14:tracePt t="68641" x="5162550" y="4692650"/>
          <p14:tracePt t="68660" x="5162550" y="4705350"/>
          <p14:tracePt t="68690" x="5149850" y="4705350"/>
          <p14:tracePt t="68701" x="5149850" y="4718050"/>
          <p14:tracePt t="68711" x="5124450" y="4737100"/>
          <p14:tracePt t="68721" x="5111750" y="4749800"/>
          <p14:tracePt t="68731" x="5099050" y="4749800"/>
          <p14:tracePt t="68741" x="5080000" y="4762500"/>
          <p14:tracePt t="68760" x="5067300" y="4762500"/>
          <p14:tracePt t="68800" x="5067300" y="4775200"/>
          <p14:tracePt t="68811" x="5054600" y="4775200"/>
          <p14:tracePt t="68821" x="5041900" y="4775200"/>
          <p14:tracePt t="68840" x="5029200" y="4787900"/>
          <p14:tracePt t="68851" x="4997450" y="4787900"/>
          <p14:tracePt t="68861" x="4984750" y="4787900"/>
          <p14:tracePt t="68871" x="4972050" y="4800600"/>
          <p14:tracePt t="68881" x="4940300" y="4800600"/>
          <p14:tracePt t="68891" x="4902200" y="4819650"/>
          <p14:tracePt t="68901" x="4876800" y="4819650"/>
          <p14:tracePt t="68911" x="4832350" y="4832350"/>
          <p14:tracePt t="68921" x="4806950" y="4845050"/>
          <p14:tracePt t="68931" x="4762500" y="4845050"/>
          <p14:tracePt t="68941" x="4724400" y="4857750"/>
          <p14:tracePt t="68951" x="4654550" y="4870450"/>
          <p14:tracePt t="68961" x="4610100" y="4870450"/>
          <p14:tracePt t="68971" x="4584700" y="4870450"/>
          <p14:tracePt t="68981" x="4540250" y="4870450"/>
          <p14:tracePt t="68991" x="4502150" y="4889500"/>
          <p14:tracePt t="69001" x="4457700" y="4889500"/>
          <p14:tracePt t="69011" x="4387850" y="4889500"/>
          <p14:tracePt t="69021" x="4375150" y="4889500"/>
          <p14:tracePt t="69031" x="4330700" y="4889500"/>
          <p14:tracePt t="69041" x="4305300" y="4889500"/>
          <p14:tracePt t="70059" x="3594100" y="4870450"/>
          <p14:tracePt t="71850" x="3581400" y="4870450"/>
          <p14:tracePt t="71861" x="3568700" y="4870450"/>
          <p14:tracePt t="71871" x="3556000" y="4857750"/>
          <p14:tracePt t="71881" x="3543300" y="4857750"/>
          <p14:tracePt t="72898" x="3390900" y="4819650"/>
          <p14:tracePt t="74490" x="3390900" y="4800600"/>
          <p14:tracePt t="74880" x="3390900" y="4787900"/>
          <p14:tracePt t="75020" x="3390900" y="4775200"/>
          <p14:tracePt t="75200" x="3390900" y="4762500"/>
          <p14:tracePt t="75430" x="3390900" y="4749800"/>
          <p14:tracePt t="75840" x="3390900" y="4737100"/>
          <p14:tracePt t="76081" x="3390900" y="4718050"/>
          <p14:tracePt t="76390" x="3390900" y="4705350"/>
          <p14:tracePt t="76540" x="3390900" y="4692650"/>
          <p14:tracePt t="76780" x="3390900" y="4679950"/>
          <p14:tracePt t="77280" x="3371850" y="4679950"/>
          <p14:tracePt t="77530" x="3371850" y="4667250"/>
          <p14:tracePt t="77630" x="3359150" y="4667250"/>
          <p14:tracePt t="77660" x="3346450" y="4667250"/>
          <p14:tracePt t="77671" x="3333750" y="4667250"/>
          <p14:tracePt t="77681" x="3321050" y="4667250"/>
          <p14:tracePt t="77700" x="3302000" y="4667250"/>
          <p14:tracePt t="77730" x="3289300" y="4648200"/>
          <p14:tracePt t="78300" x="3302000" y="4648200"/>
          <p14:tracePt t="78350" x="3302000" y="4635500"/>
          <p14:tracePt t="78370" x="3302000" y="4622800"/>
          <p14:tracePt t="78381" x="3321050" y="4622800"/>
          <p14:tracePt t="78391" x="3321050" y="4610100"/>
          <p14:tracePt t="79399" x="3790950" y="3536950"/>
          <p14:tracePt t="79407" x="3835400" y="3536950"/>
          <p14:tracePt t="79415" x="3873500" y="3536950"/>
          <p14:tracePt t="79428" x="3930650" y="3524250"/>
          <p14:tracePt t="80446" x="4940300" y="4832350"/>
          <p14:tracePt t="80453" x="4914900" y="4857750"/>
          <p14:tracePt t="80464" x="4902200" y="4889500"/>
          <p14:tracePt t="80472" x="4876800" y="4927600"/>
          <p14:tracePt t="80482" x="4857750" y="4940300"/>
          <p14:tracePt t="80492" x="4832350" y="4953000"/>
          <p14:tracePt t="80570" x="4832350" y="4972050"/>
          <p14:tracePt t="80590" x="4819650" y="4972050"/>
          <p14:tracePt t="80640" x="4806950" y="4972050"/>
          <p14:tracePt t="80660" x="4787900" y="4972050"/>
          <p14:tracePt t="80671" x="4787900" y="4984750"/>
          <p14:tracePt t="80720" x="4775200" y="4984750"/>
          <p14:tracePt t="80760" x="4762500" y="4984750"/>
          <p14:tracePt t="80780" x="4749800" y="4984750"/>
          <p14:tracePt t="80810" x="4737100" y="4984750"/>
          <p14:tracePt t="80830" x="4724400" y="4984750"/>
          <p14:tracePt t="80880" x="4705350" y="4984750"/>
          <p14:tracePt t="80891" x="4705350" y="4972050"/>
          <p14:tracePt t="80970" x="4692650" y="4972050"/>
          <p14:tracePt t="81100" x="4692650" y="4953000"/>
          <p14:tracePt t="81120" x="4679950" y="4953000"/>
          <p14:tracePt t="81141" x="4667250" y="4953000"/>
          <p14:tracePt t="81151" x="4654550" y="4953000"/>
          <p14:tracePt t="81171" x="4635500" y="4940300"/>
          <p14:tracePt t="81181" x="4622800" y="4940300"/>
          <p14:tracePt t="81191" x="4610100" y="4940300"/>
          <p14:tracePt t="81211" x="4597400" y="4927600"/>
          <p14:tracePt t="81230" x="4584700" y="4927600"/>
          <p14:tracePt t="81241" x="4552950" y="4914900"/>
          <p14:tracePt t="81251" x="4540250" y="4914900"/>
          <p14:tracePt t="81261" x="4514850" y="4914900"/>
          <p14:tracePt t="81271" x="4470400" y="4902200"/>
          <p14:tracePt t="81281" x="4445000" y="4902200"/>
          <p14:tracePt t="81291" x="4413250" y="4902200"/>
          <p14:tracePt t="81301" x="4400550" y="4889500"/>
          <p14:tracePt t="81311" x="4375150" y="4889500"/>
          <p14:tracePt t="81321" x="4343400" y="4870450"/>
          <p14:tracePt t="81331" x="4318000" y="4870450"/>
          <p14:tracePt t="81341" x="4279900" y="4857750"/>
          <p14:tracePt t="81351" x="4260850" y="4857750"/>
          <p14:tracePt t="81361" x="4248150" y="4857750"/>
          <p14:tracePt t="81371" x="4235450" y="4857750"/>
          <p14:tracePt t="81381" x="4222750" y="4857750"/>
          <p14:tracePt t="81410" x="4210050" y="4857750"/>
          <p14:tracePt t="81430" x="4210050" y="4845050"/>
          <p14:tracePt t="81450" x="4191000" y="4845050"/>
          <p14:tracePt t="81461" x="4178300" y="4845050"/>
          <p14:tracePt t="81471" x="4165600" y="4845050"/>
          <p14:tracePt t="81481" x="4152900" y="4845050"/>
          <p14:tracePt t="82499" x="3568700" y="4800600"/>
          <p14:tracePt t="82750" x="3556000" y="4800600"/>
          <p14:tracePt t="82761" x="3543300" y="4800600"/>
          <p14:tracePt t="82771" x="3524250" y="4800600"/>
          <p14:tracePt t="82781" x="3511550" y="4800600"/>
          <p14:tracePt t="82791" x="3486150" y="4800600"/>
          <p14:tracePt t="82801" x="3441700" y="4800600"/>
          <p14:tracePt t="82811" x="3416300" y="4800600"/>
          <p14:tracePt t="82821" x="3371850" y="4787900"/>
          <p14:tracePt t="82831" x="3321050" y="4787900"/>
          <p14:tracePt t="82841" x="3289300" y="4787900"/>
          <p14:tracePt t="82851" x="3238500" y="4787900"/>
          <p14:tracePt t="82861" x="3194050" y="4787900"/>
          <p14:tracePt t="82871" x="3136900" y="4787900"/>
          <p14:tracePt t="82881" x="3098800" y="4787900"/>
          <p14:tracePt t="82891" x="3041650" y="4787900"/>
          <p14:tracePt t="82901" x="2971800" y="4787900"/>
          <p14:tracePt t="82911" x="2914650" y="4787900"/>
          <p14:tracePt t="82921" x="2889250" y="4787900"/>
          <p14:tracePt t="82931" x="2857500" y="4787900"/>
          <p14:tracePt t="82941" x="2832100" y="4787900"/>
          <p14:tracePt t="82951" x="2806700" y="4787900"/>
          <p14:tracePt t="82961" x="2794000" y="4787900"/>
          <p14:tracePt t="82990" x="2774950" y="4787900"/>
          <p14:tracePt t="83001" x="2762250" y="4787900"/>
          <p14:tracePt t="83011" x="2749550" y="4787900"/>
          <p14:tracePt t="83021" x="2736850" y="4787900"/>
          <p14:tracePt t="83031" x="2705100" y="4787900"/>
          <p14:tracePt t="83041" x="2679700" y="4787900"/>
          <p14:tracePt t="83051" x="2667000" y="4787900"/>
          <p14:tracePt t="83061" x="2654300" y="4787900"/>
          <p14:tracePt t="83080" x="2635250" y="4787900"/>
          <p14:tracePt t="83091" x="2622550" y="4800600"/>
          <p14:tracePt t="83111" x="2609850" y="4800600"/>
          <p14:tracePt t="83122" x="2597150" y="4800600"/>
          <p14:tracePt t="83131" x="2571750" y="4819650"/>
          <p14:tracePt t="83141" x="2540000" y="4832350"/>
          <p14:tracePt t="83151" x="2527300" y="4845050"/>
          <p14:tracePt t="83161" x="2501900" y="4857750"/>
          <p14:tracePt t="83171" x="2482850" y="4870450"/>
          <p14:tracePt t="83181" x="2457450" y="4889500"/>
          <p14:tracePt t="83191" x="2432050" y="4914900"/>
          <p14:tracePt t="83201" x="2400300" y="4927600"/>
          <p14:tracePt t="83211" x="2374900" y="4940300"/>
          <p14:tracePt t="83221" x="2349500" y="4953000"/>
          <p14:tracePt t="83231" x="2317750" y="4972050"/>
          <p14:tracePt t="83241" x="2305050" y="4984750"/>
          <p14:tracePt t="83350" x="2292350" y="4984750"/>
          <p14:tracePt t="83590" x="2305050" y="4984750"/>
          <p14:tracePt t="84870" x="2305050" y="4997450"/>
          <p14:tracePt t="84900" x="2305050" y="5010150"/>
          <p14:tracePt t="84911" x="2305050" y="5041900"/>
          <p14:tracePt t="85929" x="2432050" y="6165850"/>
          <p14:tracePt t="85938" x="2444750" y="6165850"/>
          <p14:tracePt t="85960" x="2457450" y="6165850"/>
          <p14:tracePt t="85971" x="2470150" y="6165850"/>
          <p14:tracePt t="85981" x="2482850" y="6165850"/>
          <p14:tracePt t="85991" x="2514600" y="6153150"/>
          <p14:tracePt t="86001" x="2540000" y="6153150"/>
          <p14:tracePt t="86011" x="2571750" y="6153150"/>
          <p14:tracePt t="86021" x="2584450" y="6153150"/>
          <p14:tracePt t="86031" x="2597150" y="6153150"/>
          <p14:tracePt t="86041" x="2609850" y="6153150"/>
          <p14:tracePt t="86051" x="2635250" y="6153150"/>
          <p14:tracePt t="86061" x="2654300" y="6153150"/>
          <p14:tracePt t="86071" x="2667000" y="6153150"/>
          <p14:tracePt t="86081" x="2679700" y="6153150"/>
          <p14:tracePt t="86091" x="2724150" y="6134100"/>
          <p14:tracePt t="86101" x="2749550" y="6134100"/>
          <p14:tracePt t="86111" x="2762250" y="6121400"/>
          <p14:tracePt t="86121" x="2774950" y="6121400"/>
          <p14:tracePt t="86131" x="2794000" y="6108700"/>
          <p14:tracePt t="86141" x="2806700" y="6108700"/>
          <p14:tracePt t="86151" x="2819400" y="6108700"/>
          <p14:tracePt t="86161" x="2832100" y="6108700"/>
          <p14:tracePt t="86180" x="2844800" y="6096000"/>
          <p14:tracePt t="86201" x="2876550" y="6083300"/>
          <p14:tracePt t="86211" x="2889250" y="6064250"/>
          <p14:tracePt t="86221" x="2901950" y="6064250"/>
          <p14:tracePt t="86231" x="2901950" y="6051550"/>
          <p14:tracePt t="86650" x="2927350" y="6051550"/>
          <p14:tracePt t="86661" x="2946400" y="6051550"/>
          <p14:tracePt t="86671" x="2984500" y="6051550"/>
          <p14:tracePt t="86681" x="3016250" y="6064250"/>
          <p14:tracePt t="86691" x="3067050" y="6064250"/>
          <p14:tracePt t="86701" x="3098800" y="6083300"/>
          <p14:tracePt t="86711" x="3111500" y="6083300"/>
          <p14:tracePt t="86721" x="3136900" y="6083300"/>
          <p14:tracePt t="86731" x="3149600" y="6083300"/>
          <p14:tracePt t="86741" x="3168650" y="6083300"/>
          <p14:tracePt t="86780" x="3181350" y="6083300"/>
          <p14:tracePt t="86840" x="3194050" y="6083300"/>
          <p14:tracePt t="86880" x="3206750" y="6083300"/>
          <p14:tracePt t="86920" x="3219450" y="6083300"/>
          <p14:tracePt t="86931" x="3238500" y="6083300"/>
          <p14:tracePt t="86950" x="3251200" y="6083300"/>
          <p14:tracePt t="86971" x="3263900" y="6083300"/>
          <p14:tracePt t="86981" x="3276600" y="6083300"/>
          <p14:tracePt t="87999" x="4362450" y="6096000"/>
          <p14:tracePt t="88028" x="4375150" y="6096000"/>
          <p14:tracePt t="88070" x="4387850" y="6096000"/>
          <p14:tracePt t="88091" x="4400550" y="6096000"/>
          <p14:tracePt t="88220" x="4400550" y="6083300"/>
          <p14:tracePt t="88231" x="4413250" y="6083300"/>
          <p14:tracePt t="88241" x="4413250" y="6064250"/>
          <p14:tracePt t="88251" x="4413250" y="6051550"/>
          <p14:tracePt t="88261" x="4400550" y="6038850"/>
          <p14:tracePt t="88271" x="4400550" y="6026150"/>
          <p14:tracePt t="88281" x="4413250" y="5994400"/>
          <p14:tracePt t="88291" x="4413250" y="5956300"/>
          <p14:tracePt t="88301" x="4413250" y="5911850"/>
          <p14:tracePt t="88311" x="4413250" y="5873750"/>
          <p14:tracePt t="88321" x="4413250" y="5861050"/>
          <p14:tracePt t="88341" x="4413250" y="5842000"/>
          <p14:tracePt t="88351" x="4400550" y="5829300"/>
          <p14:tracePt t="88361" x="4387850" y="5803900"/>
          <p14:tracePt t="88371" x="4362450" y="5791200"/>
          <p14:tracePt t="88381" x="4330700" y="5759450"/>
          <p14:tracePt t="88391" x="4305300" y="5746750"/>
          <p14:tracePt t="88401" x="4248150" y="5708650"/>
          <p14:tracePt t="88411" x="4191000" y="5676900"/>
          <p14:tracePt t="88421" x="4152900" y="5664200"/>
          <p14:tracePt t="88431" x="4095750" y="5638800"/>
          <p14:tracePt t="88441" x="4025900" y="5607050"/>
          <p14:tracePt t="88451" x="3956050" y="5594350"/>
          <p14:tracePt t="88461" x="3930650" y="5581650"/>
          <p14:tracePt t="88471" x="3898900" y="5581650"/>
          <p14:tracePt t="88481" x="3886200" y="5568950"/>
          <p14:tracePt t="88491" x="3873500" y="5568950"/>
          <p14:tracePt t="88501" x="3848100" y="5549900"/>
          <p14:tracePt t="88511" x="3816350" y="5549900"/>
          <p14:tracePt t="88521" x="3790950" y="5537200"/>
          <p14:tracePt t="88531" x="3765550" y="5524500"/>
          <p14:tracePt t="88541" x="3721100" y="5511800"/>
          <p14:tracePt t="88551" x="3708400" y="5499100"/>
          <p14:tracePt t="88561" x="3676650" y="5499100"/>
          <p14:tracePt t="88571" x="3651250" y="5486400"/>
          <p14:tracePt t="88581" x="3625850" y="5486400"/>
          <p14:tracePt t="88591" x="3594100" y="5467350"/>
          <p14:tracePt t="88601" x="3568700" y="5467350"/>
          <p14:tracePt t="88611" x="3556000" y="5467350"/>
          <p14:tracePt t="88630" x="3543300" y="5467350"/>
          <p14:tracePt t="88830" x="3524250" y="5467350"/>
          <p14:tracePt t="88860" x="3511550" y="5467350"/>
          <p14:tracePt t="88871" x="3498850" y="5467350"/>
          <p14:tracePt t="88881" x="3473450" y="5467350"/>
          <p14:tracePt t="88891" x="3460750" y="5486400"/>
          <p14:tracePt t="88901" x="3441700" y="5486400"/>
          <p14:tracePt t="88911" x="3429000" y="5486400"/>
          <p14:tracePt t="89270" x="3441700" y="5486400"/>
          <p14:tracePt t="89281" x="3473450" y="5499100"/>
          <p14:tracePt t="89291" x="3511550" y="5499100"/>
          <p14:tracePt t="89301" x="3543300" y="5499100"/>
          <p14:tracePt t="90329" x="4692650" y="5568950"/>
          <p14:tracePt t="90333" x="4737100" y="5568950"/>
          <p14:tracePt t="90343" x="4762500" y="5568950"/>
          <p14:tracePt t="90351" x="4775200" y="5568950"/>
          <p14:tracePt t="90362" x="4787900" y="5568950"/>
          <p14:tracePt t="90380" x="4806950" y="5568950"/>
          <p14:tracePt t="90440" x="4819650" y="5568950"/>
          <p14:tracePt t="90451" x="4857750" y="5568950"/>
          <p14:tracePt t="90461" x="4889500" y="5568950"/>
          <p14:tracePt t="90471" x="4914900" y="5568950"/>
          <p14:tracePt t="90490" x="4927600" y="5568950"/>
          <p14:tracePt t="90510" x="4940300" y="5568950"/>
          <p14:tracePt t="90560" x="4959350" y="5568950"/>
          <p14:tracePt t="90680" x="4972050" y="5549900"/>
          <p14:tracePt t="90701" x="4997450" y="5537200"/>
          <p14:tracePt t="90711" x="5010150" y="5537200"/>
          <p14:tracePt t="90721" x="5041900" y="5524500"/>
          <p14:tracePt t="90731" x="5054600" y="5511800"/>
          <p14:tracePt t="90741" x="5080000" y="5511800"/>
          <p14:tracePt t="90751" x="5099050" y="5511800"/>
          <p14:tracePt t="90761" x="5099050" y="5499100"/>
          <p14:tracePt t="90771" x="5111750" y="5499100"/>
          <p14:tracePt t="90781" x="5124450" y="5499100"/>
          <p14:tracePt t="90810" x="5137150" y="5499100"/>
          <p14:tracePt t="91030" x="5124450" y="5499100"/>
          <p14:tracePt t="91270" x="5137150" y="5499100"/>
          <p14:tracePt t="91281" x="5149850" y="5499100"/>
          <p14:tracePt t="91291" x="5162550" y="5499100"/>
          <p14:tracePt t="91301" x="5207000" y="5499100"/>
          <p14:tracePt t="91311" x="5232400" y="5499100"/>
          <p14:tracePt t="91321" x="5251450" y="5499100"/>
          <p14:tracePt t="91331" x="5264150" y="5499100"/>
          <p14:tracePt t="91341" x="5276850" y="5499100"/>
          <p14:tracePt t="92362" x="5149850" y="5829300"/>
          <p14:tracePt t="92382" x="5149850" y="5842000"/>
          <p14:tracePt t="92440" x="5149850" y="5861050"/>
          <p14:tracePt t="92560" x="5149850" y="5873750"/>
          <p14:tracePt t="92600" x="5137150" y="5873750"/>
          <p14:tracePt t="92680" x="5137150" y="5886450"/>
          <p14:tracePt t="92691" x="5124450" y="5886450"/>
          <p14:tracePt t="92721" x="5111750" y="5886450"/>
          <p14:tracePt t="92741" x="5099050" y="5899150"/>
          <p14:tracePt t="92760" x="5080000" y="5899150"/>
          <p14:tracePt t="92790" x="5067300" y="5911850"/>
          <p14:tracePt t="93380" x="5080000" y="5911850"/>
          <p14:tracePt t="93440" x="5099050" y="5911850"/>
          <p14:tracePt t="93470" x="5111750" y="5911850"/>
          <p14:tracePt t="93530" x="5124450" y="5911850"/>
          <p14:tracePt t="94550" x="5384800" y="5676900"/>
          <p14:tracePt t="94640" x="5372100" y="5676900"/>
          <p14:tracePt t="94651" x="5372100" y="5689600"/>
          <p14:tracePt t="94661" x="5359400" y="5708650"/>
          <p14:tracePt t="94671" x="5346700" y="5708650"/>
          <p14:tracePt t="94681" x="5334000" y="5721350"/>
          <p14:tracePt t="94701" x="5334000" y="5734050"/>
          <p14:tracePt t="94730" x="5334000" y="5746750"/>
          <p14:tracePt t="94780" x="5334000" y="5759450"/>
          <p14:tracePt t="94830" x="5321300" y="5772150"/>
          <p14:tracePt t="94870" x="5321300" y="5791200"/>
          <p14:tracePt t="94970" x="5321300" y="5803900"/>
          <p14:tracePt t="94990" x="5321300" y="5816600"/>
          <p14:tracePt t="95010" x="5321300" y="5829300"/>
          <p14:tracePt t="95040" x="5302250" y="5842000"/>
          <p14:tracePt t="95051" x="5302250" y="5861050"/>
          <p14:tracePt t="95061" x="5289550" y="5873750"/>
          <p14:tracePt t="95071" x="5276850" y="5886450"/>
          <p14:tracePt t="95081" x="5276850" y="5911850"/>
          <p14:tracePt t="95100" x="5276850" y="5930900"/>
          <p14:tracePt t="95111" x="5276850" y="5943600"/>
          <p14:tracePt t="95140" x="5276850" y="5956300"/>
          <p14:tracePt t="95160" x="5251450" y="5969000"/>
          <p14:tracePt t="95171" x="5219700" y="5969000"/>
          <p14:tracePt t="95181" x="5181600" y="5994400"/>
          <p14:tracePt t="95191" x="5137150" y="6026150"/>
          <p14:tracePt t="95201" x="5111750" y="6038850"/>
          <p14:tracePt t="95211" x="5054600" y="6051550"/>
          <p14:tracePt t="95221" x="4972050" y="6083300"/>
          <p14:tracePt t="95231" x="4902200" y="6096000"/>
          <p14:tracePt t="95241" x="4857750" y="6096000"/>
          <p14:tracePt t="95251" x="4806950" y="6108700"/>
          <p14:tracePt t="95261" x="4737100" y="6108700"/>
          <p14:tracePt t="95271" x="4692650" y="6108700"/>
          <p14:tracePt t="95281" x="4667250" y="6108700"/>
          <p14:tracePt t="95320" x="4622800" y="6108700"/>
          <p14:tracePt t="95331" x="4610100" y="6108700"/>
          <p14:tracePt t="95380" x="4597400" y="6108700"/>
          <p14:tracePt t="95561" x="4610100" y="6096000"/>
          <p14:tracePt t="95571" x="4635500" y="6096000"/>
          <p14:tracePt t="95600" x="4654550" y="6096000"/>
          <p14:tracePt t="95620" x="4667250" y="6108700"/>
          <p14:tracePt t="96641" x="4972050" y="6083300"/>
          <p14:tracePt t="96690" x="4984750" y="6083300"/>
          <p14:tracePt t="96701" x="4997450" y="6083300"/>
          <p14:tracePt t="96730" x="4984750" y="6083300"/>
          <p14:tracePt t="96770" x="4997450" y="6083300"/>
          <p14:tracePt t="96781" x="5010150" y="6083300"/>
          <p14:tracePt t="96791" x="5029200" y="6096000"/>
          <p14:tracePt t="96801" x="5029200" y="6083300"/>
          <p14:tracePt t="96870" x="5041900" y="6083300"/>
          <p14:tracePt t="96900" x="5029200" y="6083300"/>
          <p14:tracePt t="96911" x="5029200" y="6096000"/>
          <p14:tracePt t="97200" x="5041900" y="6096000"/>
          <p14:tracePt t="97211" x="5041900" y="6083300"/>
          <p14:tracePt t="97370" x="5054600" y="6083300"/>
          <p14:tracePt t="97430" x="5054600" y="6064250"/>
          <p14:tracePt t="97450" x="5067300" y="6064250"/>
          <p14:tracePt t="97461" x="5067300" y="6051550"/>
          <p14:tracePt t="97471" x="5080000" y="6051550"/>
          <p14:tracePt t="97481" x="5099050" y="6051550"/>
          <p14:tracePt t="97570" x="5111750" y="6051550"/>
          <p14:tracePt t="97581" x="5124450" y="6051550"/>
          <p14:tracePt t="97591" x="5137150" y="6038850"/>
          <p14:tracePt t="97610" x="5149850" y="6038850"/>
          <p14:tracePt t="97810" x="5162550" y="6038850"/>
          <p14:tracePt t="97960" x="5162550" y="6026150"/>
          <p14:tracePt t="98720" x="5181600" y="6026150"/>
          <p14:tracePt t="99710" x="5194300" y="6026150"/>
          <p14:tracePt t="99721" x="5194300" y="6013450"/>
          <p14:tracePt t="99741" x="5207000" y="6013450"/>
          <p14:tracePt t="99751" x="5207000" y="5994400"/>
          <p14:tracePt t="99761" x="5232400" y="5994400"/>
          <p14:tracePt t="99771" x="5232400" y="5981700"/>
          <p14:tracePt t="99781" x="5251450" y="5969000"/>
          <p14:tracePt t="99801" x="5264150" y="5969000"/>
          <p14:tracePt t="99831" x="5276850" y="5956300"/>
          <p14:tracePt t="100070" x="5289550" y="5956300"/>
          <p14:tracePt t="100111" x="5289550" y="5943600"/>
          <p14:tracePt t="100130" x="5302250" y="5943600"/>
          <p14:tracePt t="100141" x="5321300" y="5943600"/>
          <p14:tracePt t="100151" x="5334000" y="5943600"/>
          <p14:tracePt t="100161" x="5346700" y="5943600"/>
          <p14:tracePt t="100180" x="5359400" y="5943600"/>
          <p14:tracePt t="100191" x="5372100" y="5943600"/>
          <p14:tracePt t="100201" x="5384800" y="5956300"/>
          <p14:tracePt t="100220" x="5403850" y="5956300"/>
          <p14:tracePt t="100231" x="5416550" y="5956300"/>
          <p14:tracePt t="100241" x="5429250" y="5969000"/>
          <p14:tracePt t="100251" x="5441950" y="5969000"/>
          <p14:tracePt t="100261" x="5454650" y="5981700"/>
          <p14:tracePt t="100271" x="5486400" y="5981700"/>
          <p14:tracePt t="100281" x="5499100" y="5981700"/>
          <p14:tracePt t="100291" x="5511800" y="5994400"/>
          <p14:tracePt t="100301" x="5524500" y="5994400"/>
          <p14:tracePt t="100420" x="5543550" y="5994400"/>
          <p14:tracePt t="100510" x="5556250" y="5994400"/>
          <p14:tracePt t="100530" x="5568950" y="5994400"/>
          <p14:tracePt t="100560" x="5568950" y="6013450"/>
          <p14:tracePt t="100571" x="5581650" y="6013450"/>
          <p14:tracePt t="100581" x="5664200" y="6013450"/>
          <p14:tracePt t="100591" x="5721350" y="6026150"/>
          <p14:tracePt t="100601" x="5765800" y="6026150"/>
          <p14:tracePt t="100611" x="5829300" y="6026150"/>
          <p14:tracePt t="100621" x="5899150" y="6026150"/>
          <p14:tracePt t="100631" x="5969000" y="6026150"/>
          <p14:tracePt t="100641" x="6000750" y="6026150"/>
          <p14:tracePt t="100651" x="6038850" y="6026150"/>
          <p14:tracePt t="100661" x="6070600" y="6026150"/>
          <p14:tracePt t="100671" x="6051550" y="6026150"/>
          <p14:tracePt t="100681" x="6038850" y="6026150"/>
          <p14:tracePt t="101201" x="6051550" y="6026150"/>
          <p14:tracePt t="101211" x="6070600" y="6026150"/>
          <p14:tracePt t="101260" x="6051550" y="6026150"/>
          <p14:tracePt t="101280" x="6070600" y="6026150"/>
          <p14:tracePt t="102301" x="7537450" y="2222500"/>
          <p14:tracePt t="102460" x="7556500" y="2209800"/>
          <p14:tracePt t="102471" x="7569200" y="2178050"/>
          <p14:tracePt t="102481" x="7569200" y="2165350"/>
          <p14:tracePt t="102491" x="7569200" y="2139950"/>
          <p14:tracePt t="102501" x="7569200" y="2108200"/>
          <p14:tracePt t="102511" x="7569200" y="2082800"/>
          <p14:tracePt t="102530" x="7569200" y="2070100"/>
          <p14:tracePt t="102561" x="7569200" y="2057400"/>
          <p14:tracePt t="102620" x="7537450" y="2057400"/>
          <p14:tracePt t="102640" x="7512050" y="2070100"/>
          <p14:tracePt t="102680" x="7512050" y="2082800"/>
          <p14:tracePt t="102691" x="7486650" y="2095500"/>
          <p14:tracePt t="102701" x="7454900" y="2120900"/>
          <p14:tracePt t="102711" x="7385050" y="2178050"/>
          <p14:tracePt t="102721" x="7289800" y="2247900"/>
          <p14:tracePt t="102731" x="7181850" y="2343150"/>
          <p14:tracePt t="102741" x="7080250" y="2413000"/>
          <p14:tracePt t="102751" x="7042150" y="2457450"/>
          <p14:tracePt t="102761" x="6972300" y="2514600"/>
          <p14:tracePt t="102771" x="6940550" y="2565400"/>
          <p14:tracePt t="102781" x="6927850" y="2609850"/>
          <p14:tracePt t="102791" x="6915150" y="2635250"/>
          <p14:tracePt t="102801" x="6915150" y="2679700"/>
          <p14:tracePt t="102811" x="6902450" y="2724150"/>
          <p14:tracePt t="102821" x="6889750" y="2774950"/>
          <p14:tracePt t="102831" x="6889750" y="2832100"/>
          <p14:tracePt t="102841" x="6870700" y="2889250"/>
          <p14:tracePt t="102851" x="6870700" y="2984500"/>
          <p14:tracePt t="102862" x="6870700" y="3028950"/>
          <p14:tracePt t="102871" x="6870700" y="3054350"/>
          <p14:tracePt t="102881" x="6870700" y="3067050"/>
          <p14:tracePt t="102891" x="6870700" y="3079750"/>
          <p14:tracePt t="102901" x="6858000" y="3079750"/>
          <p14:tracePt t="102911" x="6845300" y="3098800"/>
          <p14:tracePt t="102921" x="6832600" y="3124200"/>
          <p14:tracePt t="102931" x="6807200" y="3136900"/>
          <p14:tracePt t="102941" x="6788150" y="3162300"/>
          <p14:tracePt t="102951" x="6750050" y="3194050"/>
          <p14:tracePt t="102961" x="6718300" y="3219450"/>
          <p14:tracePt t="102971" x="6705600" y="3251200"/>
          <p14:tracePt t="103001" x="6692900" y="3263900"/>
          <p14:tracePt t="103020" x="6680200" y="3263900"/>
          <p14:tracePt t="103040" x="6667500" y="3276600"/>
          <p14:tracePt t="103051" x="6648450" y="3276600"/>
          <p14:tracePt t="103061" x="6635750" y="3276600"/>
          <p14:tracePt t="103071" x="6623050" y="3276600"/>
          <p14:tracePt t="103081" x="6623050" y="3289300"/>
          <p14:tracePt t="103091" x="6610350" y="3289300"/>
          <p14:tracePt t="103120" x="6597650" y="3289300"/>
          <p14:tracePt t="103131" x="6584950" y="3289300"/>
          <p14:tracePt t="103141" x="6553200" y="3302000"/>
          <p14:tracePt t="103151" x="6515100" y="3302000"/>
          <p14:tracePt t="103161" x="6483350" y="3321050"/>
          <p14:tracePt t="103171" x="6457950" y="3321050"/>
          <p14:tracePt t="103181" x="6445250" y="3321050"/>
          <p14:tracePt t="103191" x="6413500" y="3333750"/>
          <p14:tracePt t="103220" x="6400800" y="3333750"/>
          <p14:tracePt t="103250" x="6388100" y="3333750"/>
          <p14:tracePt t="103261" x="6388100" y="3346450"/>
          <p14:tracePt t="103271" x="6375400" y="3346450"/>
          <p14:tracePt t="103281" x="6362700" y="3346450"/>
          <p14:tracePt t="103370" x="6343650" y="3346450"/>
          <p14:tracePt t="103381" x="6343650" y="3359150"/>
          <p14:tracePt t="103420" x="6362700" y="3359150"/>
          <p14:tracePt t="103431" x="6375400" y="3359150"/>
          <p14:tracePt t="104453" x="7537450" y="3454400"/>
          <p14:tracePt t="104464" x="7556500" y="3454400"/>
          <p14:tracePt t="104472" x="7569200" y="3454400"/>
          <p14:tracePt t="104482" x="7581900" y="3454400"/>
          <p14:tracePt t="104561" x="7594600" y="3454400"/>
          <p14:tracePt t="104581" x="7607300" y="3454400"/>
          <p14:tracePt t="104591" x="7626350" y="3454400"/>
          <p14:tracePt t="104640" x="7639050" y="3454400"/>
          <p14:tracePt t="104661" x="7651750" y="3473450"/>
          <p14:tracePt t="104671" x="7677150" y="3473450"/>
          <p14:tracePt t="104830" x="7664450" y="3473450"/>
          <p14:tracePt t="104850" x="7651750" y="3473450"/>
          <p14:tracePt t="104861" x="7639050" y="3473450"/>
          <p14:tracePt t="104871" x="7626350" y="3473450"/>
          <p14:tracePt t="104890" x="7607300" y="3473450"/>
          <p14:tracePt t="104920" x="7594600" y="3473450"/>
          <p14:tracePt t="104941" x="7581900" y="3454400"/>
          <p14:tracePt t="104951" x="7569200" y="3454400"/>
          <p14:tracePt t="104961" x="7537450" y="3454400"/>
          <p14:tracePt t="104971" x="7524750" y="3454400"/>
          <p14:tracePt t="104981" x="7524750" y="3441700"/>
          <p14:tracePt t="104991" x="7512050" y="3441700"/>
          <p14:tracePt t="107230" x="7524750" y="3441700"/>
          <p14:tracePt t="107241" x="7537450" y="3441700"/>
          <p14:tracePt t="107261" x="7556500" y="3441700"/>
          <p14:tracePt t="107380" x="7556500" y="3454400"/>
          <p14:tracePt t="107400" x="7537450" y="3486150"/>
          <p14:tracePt t="107411" x="7524750" y="3511550"/>
          <p14:tracePt t="107421" x="7512050" y="3524250"/>
          <p14:tracePt t="107431" x="7512050" y="3536950"/>
          <p14:tracePt t="107441" x="7499350" y="3556000"/>
          <p14:tracePt t="107710" x="7512050" y="3556000"/>
          <p14:tracePt t="107730" x="7524750" y="3536950"/>
          <p14:tracePt t="107790" x="7537450" y="3536950"/>
          <p14:tracePt t="107810" x="7556500" y="3536950"/>
          <p14:tracePt t="107821" x="7556500" y="3524250"/>
          <p14:tracePt t="107961" x="7569200" y="3524250"/>
          <p14:tracePt t="109310" x="7569200" y="3511550"/>
          <p14:tracePt t="109641" x="7569200" y="3498850"/>
          <p14:tracePt t="109700" x="7569200" y="3486150"/>
          <p14:tracePt t="109840" x="7569200" y="3473450"/>
          <p14:tracePt t="109900" x="7569200" y="3454400"/>
          <p14:tracePt t="109950" x="7569200" y="3441700"/>
          <p14:tracePt t="110000" x="7581900" y="3441700"/>
          <p14:tracePt t="110120" x="7594600" y="3441700"/>
          <p14:tracePt t="110131" x="7594600" y="3429000"/>
          <p14:tracePt t="110210" x="7607300" y="3429000"/>
          <p14:tracePt t="110240" x="7607300" y="3416300"/>
          <p14:tracePt t="110270" x="7626350" y="3403600"/>
          <p14:tracePt t="110390" x="7626350" y="3384550"/>
          <p14:tracePt t="111330" x="7607300" y="3384550"/>
          <p14:tracePt t="111351" x="7607300" y="3371850"/>
          <p14:tracePt t="111370" x="7594600" y="3371850"/>
          <p14:tracePt t="111450" x="7594600" y="3359150"/>
          <p14:tracePt t="112471" x="7861300" y="2736850"/>
          <p14:tracePt t="112540" x="7874000" y="2736850"/>
          <p14:tracePt t="112560" x="7874000" y="2724150"/>
          <p14:tracePt t="112571" x="7886700" y="2724150"/>
          <p14:tracePt t="112630" x="7899400" y="2705100"/>
          <p14:tracePt t="112660" x="7912100" y="2705100"/>
          <p14:tracePt t="112820" x="7931150" y="2736850"/>
          <p14:tracePt t="112831" x="7956550" y="2749550"/>
          <p14:tracePt t="112841" x="7981950" y="2774950"/>
          <p14:tracePt t="112851" x="8051800" y="2832100"/>
          <p14:tracePt t="112861" x="8096250" y="2857500"/>
          <p14:tracePt t="112871" x="8121650" y="2876550"/>
          <p14:tracePt t="112881" x="8134350" y="2889250"/>
          <p14:tracePt t="112891" x="8134350" y="2901950"/>
          <p14:tracePt t="112901" x="8153400" y="2901950"/>
          <p14:tracePt t="112911" x="8153400" y="2914650"/>
          <p14:tracePt t="112921" x="8153400" y="2927350"/>
          <p14:tracePt t="112931" x="8153400" y="2940050"/>
          <p14:tracePt t="112941" x="8166100" y="2959100"/>
          <p14:tracePt t="112951" x="8166100" y="2971800"/>
          <p14:tracePt t="112961" x="8178800" y="2971800"/>
          <p14:tracePt t="112971" x="8178800" y="2984500"/>
          <p14:tracePt t="112990" x="8191500" y="2997200"/>
          <p14:tracePt t="113001" x="8191500" y="3009900"/>
          <p14:tracePt t="113011" x="8191500" y="3041650"/>
          <p14:tracePt t="113021" x="8204200" y="3054350"/>
          <p14:tracePt t="113031" x="8204200" y="3067050"/>
          <p14:tracePt t="113041" x="8204200" y="3079750"/>
          <p14:tracePt t="113051" x="8204200" y="3098800"/>
          <p14:tracePt t="113080" x="8204200" y="3111500"/>
          <p14:tracePt t="113091" x="8191500" y="3111500"/>
          <p14:tracePt t="113101" x="8191500" y="3124200"/>
          <p14:tracePt t="113111" x="8178800" y="3136900"/>
          <p14:tracePt t="113140" x="8178800" y="3149600"/>
          <p14:tracePt t="113151" x="8153400" y="3181350"/>
          <p14:tracePt t="113161" x="8134350" y="3206750"/>
          <p14:tracePt t="113171" x="8121650" y="3219450"/>
          <p14:tracePt t="113181" x="8108950" y="3232150"/>
          <p14:tracePt t="113191" x="8108950" y="3263900"/>
          <p14:tracePt t="113201" x="8096250" y="3263900"/>
          <p14:tracePt t="113211" x="8096250" y="3276600"/>
          <p14:tracePt t="113221" x="8096250" y="3289300"/>
          <p14:tracePt t="113231" x="8083550" y="3302000"/>
          <p14:tracePt t="113241" x="8083550" y="3333750"/>
          <p14:tracePt t="113261" x="8083550" y="3346450"/>
          <p14:tracePt t="113271" x="8070850" y="3346450"/>
          <p14:tracePt t="113281" x="8051800" y="3359150"/>
          <p14:tracePt t="113291" x="8039100" y="3384550"/>
          <p14:tracePt t="113301" x="8039100" y="3403600"/>
          <p14:tracePt t="113311" x="8026400" y="3403600"/>
          <p14:tracePt t="113321" x="8026400" y="3416300"/>
          <p14:tracePt t="113350" x="8013700" y="3416300"/>
          <p14:tracePt t="113361" x="8013700" y="3429000"/>
          <p14:tracePt t="113400" x="8001000" y="3429000"/>
          <p14:tracePt t="113411" x="7981950" y="3441700"/>
          <p14:tracePt t="113421" x="7969250" y="3441700"/>
          <p14:tracePt t="113431" x="7956550" y="3454400"/>
          <p14:tracePt t="113441" x="7943850" y="3454400"/>
          <p14:tracePt t="113451" x="7931150" y="3473450"/>
          <p14:tracePt t="113470" x="7912100" y="3473450"/>
          <p14:tracePt t="113490" x="7899400" y="3473450"/>
          <p14:tracePt t="113510" x="7886700" y="3486150"/>
          <p14:tracePt t="113521" x="7874000" y="3486150"/>
          <p14:tracePt t="114538" x="7150100" y="3429000"/>
          <p14:tracePt t="115040" x="7162800" y="3429000"/>
          <p14:tracePt t="115061" x="7181850" y="3429000"/>
          <p14:tracePt t="115080" x="7194550" y="3429000"/>
          <p14:tracePt t="115091" x="7207250" y="3429000"/>
          <p14:tracePt t="115101" x="7219950" y="3429000"/>
          <p14:tracePt t="115111" x="7232650" y="3429000"/>
          <p14:tracePt t="115121" x="7251700" y="3429000"/>
          <p14:tracePt t="115131" x="7264400" y="3429000"/>
          <p14:tracePt t="115141" x="7277100" y="3429000"/>
          <p14:tracePt t="115151" x="7289800" y="3429000"/>
          <p14:tracePt t="115171" x="7302500" y="3429000"/>
          <p14:tracePt t="115181" x="7315200" y="3441700"/>
          <p14:tracePt t="115191" x="7334250" y="3441700"/>
          <p14:tracePt t="115220" x="7346950" y="3441700"/>
          <p14:tracePt t="115231" x="7359650" y="3441700"/>
          <p14:tracePt t="115260" x="7372350" y="3441700"/>
          <p14:tracePt t="115280" x="7385050" y="3441700"/>
          <p14:tracePt t="115291" x="7404100" y="3441700"/>
          <p14:tracePt t="115301" x="7416800" y="3441700"/>
          <p14:tracePt t="115311" x="7429500" y="3441700"/>
          <p14:tracePt t="115321" x="7442200" y="3441700"/>
          <p14:tracePt t="115331" x="7454900" y="3441700"/>
          <p14:tracePt t="115350" x="7467600" y="3441700"/>
          <p14:tracePt t="115361" x="7486650" y="3441700"/>
          <p14:tracePt t="115381" x="7499350" y="3441700"/>
          <p14:tracePt t="115391" x="7524750" y="3441700"/>
          <p14:tracePt t="115401" x="7537450" y="3441700"/>
          <p14:tracePt t="115411" x="7556500" y="3441700"/>
          <p14:tracePt t="115421" x="7581900" y="3441700"/>
          <p14:tracePt t="115431" x="7594600" y="3454400"/>
          <p14:tracePt t="115441" x="7626350" y="3454400"/>
          <p14:tracePt t="115451" x="7639050" y="3454400"/>
          <p14:tracePt t="115470" x="7651750" y="3454400"/>
          <p14:tracePt t="115481" x="7664450" y="3454400"/>
          <p14:tracePt t="115491" x="7677150" y="3454400"/>
          <p14:tracePt t="115501" x="7689850" y="3454400"/>
          <p14:tracePt t="115511" x="7708900" y="3454400"/>
          <p14:tracePt t="115521" x="7721600" y="3454400"/>
          <p14:tracePt t="115531" x="7734300" y="3454400"/>
          <p14:tracePt t="115541" x="7759700" y="3454400"/>
          <p14:tracePt t="115561" x="7791450" y="3454400"/>
          <p14:tracePt t="115581" x="7804150" y="3454400"/>
          <p14:tracePt t="116599" x="8788400" y="3486150"/>
          <p14:tracePt t="116608" x="8801100" y="3511550"/>
          <p14:tracePt t="116730" x="8788400" y="3524250"/>
          <p14:tracePt t="116741" x="8788400" y="3511550"/>
          <p14:tracePt t="116760" x="8801100" y="3511550"/>
          <p14:tracePt t="116771" x="8820150" y="3511550"/>
          <p14:tracePt t="116781" x="8832850" y="3511550"/>
          <p14:tracePt t="116791" x="8832850" y="3524250"/>
          <p14:tracePt t="116801" x="8845550" y="3524250"/>
          <p14:tracePt t="116811" x="8858250" y="3524250"/>
          <p14:tracePt t="116830" x="8870950" y="3524250"/>
          <p14:tracePt t="116870" x="8890000" y="3524250"/>
          <p14:tracePt t="117000" x="8902700" y="3524250"/>
          <p14:tracePt t="117011" x="8902700" y="3511550"/>
          <p14:tracePt t="117240" x="8915400" y="3511550"/>
          <p14:tracePt t="117260" x="8915400" y="3498850"/>
          <p14:tracePt t="117420" x="8928100" y="3498850"/>
          <p14:tracePt t="117590" x="8928100" y="3511550"/>
          <p14:tracePt t="117601" x="8940800" y="3511550"/>
          <p14:tracePt t="117621" x="8953500" y="3511550"/>
          <p14:tracePt t="117670" x="8953500" y="3524250"/>
          <p14:tracePt t="117681" x="8972550" y="3524250"/>
          <p14:tracePt t="118699" x="9398000" y="5041900"/>
          <p14:tracePt t="118800" x="9398000" y="5022850"/>
          <p14:tracePt t="118860" x="9385300" y="5010150"/>
          <p14:tracePt t="118930" x="9385300" y="4997450"/>
          <p14:tracePt t="118941" x="9385300" y="4984750"/>
          <p14:tracePt t="118951" x="9372600" y="4984750"/>
          <p14:tracePt t="118961" x="9372600" y="4972050"/>
          <p14:tracePt t="118980" x="9359900" y="4953000"/>
          <p14:tracePt t="119000" x="9347200" y="4953000"/>
          <p14:tracePt t="119011" x="9347200" y="4940300"/>
          <p14:tracePt t="119040" x="9334500" y="4940300"/>
          <p14:tracePt t="119060" x="9334500" y="4927600"/>
          <p14:tracePt t="119090" x="9315450" y="4927600"/>
          <p14:tracePt t="119120" x="9302750" y="4940300"/>
          <p14:tracePt t="119160" x="9290050" y="4940300"/>
          <p14:tracePt t="119380" x="9277350" y="4940300"/>
          <p14:tracePt t="119450" x="9264650" y="4940300"/>
          <p14:tracePt t="119470" x="9245600" y="4940300"/>
          <p14:tracePt t="119500" x="9232900" y="4927600"/>
          <p14:tracePt t="119511" x="9220200" y="4927600"/>
          <p14:tracePt t="119540" x="9207500" y="4927600"/>
          <p14:tracePt t="119561" x="9194800" y="4927600"/>
          <p14:tracePt t="119571" x="9163050" y="4927600"/>
          <p14:tracePt t="119581" x="9150350" y="4914900"/>
          <p14:tracePt t="119591" x="9124950" y="4914900"/>
          <p14:tracePt t="119601" x="9112250" y="4902200"/>
          <p14:tracePt t="119611" x="9080500" y="4902200"/>
          <p14:tracePt t="119621" x="9067800" y="4902200"/>
          <p14:tracePt t="119631" x="9055100" y="4902200"/>
          <p14:tracePt t="119641" x="9042400" y="4889500"/>
          <p14:tracePt t="119651" x="9010650" y="4889500"/>
          <p14:tracePt t="119661" x="8997950" y="4889500"/>
          <p14:tracePt t="119671" x="8972550" y="4889500"/>
          <p14:tracePt t="119681" x="8953500" y="4870450"/>
          <p14:tracePt t="119691" x="8928100" y="4870450"/>
          <p14:tracePt t="119701" x="8915400" y="4857750"/>
          <p14:tracePt t="119711" x="8902700" y="4857750"/>
          <p14:tracePt t="119731" x="8890000" y="4857750"/>
          <p14:tracePt t="120748" x="8623300" y="4413250"/>
          <p14:tracePt t="120780" x="8623300" y="4400550"/>
          <p14:tracePt t="120810" x="8636000" y="4400550"/>
          <p14:tracePt t="120821" x="8636000" y="4387850"/>
          <p14:tracePt t="120831" x="8636000" y="4375150"/>
          <p14:tracePt t="120841" x="8648700" y="4343400"/>
          <p14:tracePt t="120851" x="8648700" y="4318000"/>
          <p14:tracePt t="120861" x="8636000" y="4292600"/>
          <p14:tracePt t="120871" x="8636000" y="4248150"/>
          <p14:tracePt t="120881" x="8623300" y="4222750"/>
          <p14:tracePt t="120891" x="8623300" y="4203700"/>
          <p14:tracePt t="120901" x="8610600" y="4178300"/>
          <p14:tracePt t="120911" x="8610600" y="4152900"/>
          <p14:tracePt t="120921" x="8610600" y="4108450"/>
          <p14:tracePt t="120931" x="8623300" y="4083050"/>
          <p14:tracePt t="120941" x="8636000" y="4025900"/>
          <p14:tracePt t="120951" x="8636000" y="3968750"/>
          <p14:tracePt t="120961" x="8648700" y="3930650"/>
          <p14:tracePt t="120971" x="8648700" y="3898900"/>
          <p14:tracePt t="120981" x="8648700" y="3873500"/>
          <p14:tracePt t="120991" x="8648700" y="3860800"/>
          <p14:tracePt t="121001" x="8636000" y="3848100"/>
          <p14:tracePt t="121011" x="8636000" y="3829050"/>
          <p14:tracePt t="121031" x="8636000" y="3816350"/>
          <p14:tracePt t="121041" x="8648700" y="3816350"/>
          <p14:tracePt t="121070" x="8648700" y="3803650"/>
          <p14:tracePt t="121210" x="8667750" y="3803650"/>
          <p14:tracePt t="121250" x="8667750" y="3790950"/>
          <p14:tracePt t="121261" x="8680450" y="3790950"/>
          <p14:tracePt t="121271" x="8680450" y="3778250"/>
          <p14:tracePt t="121281" x="8680450" y="3759200"/>
          <p14:tracePt t="121291" x="8680450" y="3733800"/>
          <p14:tracePt t="121301" x="8693150" y="3695700"/>
          <p14:tracePt t="121311" x="8680450" y="3663950"/>
          <p14:tracePt t="121321" x="8680450" y="3638550"/>
          <p14:tracePt t="121331" x="8680450" y="3606800"/>
          <p14:tracePt t="121341" x="8680450" y="3594100"/>
          <p14:tracePt t="121351" x="8667750" y="3581400"/>
          <p14:tracePt t="121370" x="8667750" y="3568700"/>
          <p14:tracePt t="122030" x="8667750" y="3556000"/>
          <p14:tracePt t="126901" x="8648700" y="3556000"/>
          <p14:tracePt t="126911" x="8610600" y="3568700"/>
          <p14:tracePt t="126921" x="8553450" y="3581400"/>
          <p14:tracePt t="126931" x="8483600" y="3594100"/>
          <p14:tracePt t="127949" x="5524500" y="6178550"/>
          <p14:tracePt t="127966" x="5511800" y="6178550"/>
          <p14:tracePt t="128000" x="5511800" y="6191250"/>
          <p14:tracePt t="128011" x="5524500" y="6191250"/>
          <p14:tracePt t="128021" x="5556250" y="6203950"/>
          <p14:tracePt t="128031" x="5568950" y="6203950"/>
          <p14:tracePt t="128050" x="5581650" y="6216650"/>
          <p14:tracePt t="128061" x="5594350" y="6216650"/>
          <p14:tracePt t="128071" x="5594350" y="6235700"/>
          <p14:tracePt t="128100" x="5594350" y="6248400"/>
          <p14:tracePt t="128120" x="5581650" y="6261100"/>
          <p14:tracePt t="128131" x="5568950" y="6273800"/>
          <p14:tracePt t="128141" x="5556250" y="6286500"/>
          <p14:tracePt t="128151" x="5511800" y="6330950"/>
          <p14:tracePt t="128161" x="5473700" y="6400800"/>
          <p14:tracePt t="128171" x="5416550" y="6483350"/>
          <p14:tracePt t="128181" x="5384800" y="6527800"/>
          <p14:tracePt t="128191" x="5372100" y="6553200"/>
          <p14:tracePt t="128201" x="5346700" y="6591300"/>
          <p14:tracePt t="128211" x="5334000" y="6610350"/>
          <p14:tracePt t="128270" x="5346700" y="6578600"/>
          <p14:tracePt t="128281" x="5372100" y="6565900"/>
          <p14:tracePt t="128291" x="5416550" y="6527800"/>
          <p14:tracePt t="128301" x="5473700" y="6457950"/>
          <p14:tracePt t="128311" x="5524500" y="6369050"/>
          <p14:tracePt t="128321" x="5581650" y="6273800"/>
          <p14:tracePt t="128331" x="5594350" y="6235700"/>
          <p14:tracePt t="128341" x="5638800" y="6165850"/>
          <p14:tracePt t="128351" x="5664200" y="6121400"/>
          <p14:tracePt t="128361" x="5664200" y="6096000"/>
          <p14:tracePt t="128371" x="5676900" y="6083300"/>
          <p14:tracePt t="128381" x="5708650" y="6051550"/>
          <p14:tracePt t="128391" x="5734050" y="6013450"/>
          <p14:tracePt t="128401" x="5791200" y="5969000"/>
          <p14:tracePt t="128411" x="5873750" y="5899150"/>
          <p14:tracePt t="128421" x="5969000" y="5842000"/>
          <p14:tracePt t="128431" x="6026150" y="5803900"/>
          <p14:tracePt t="128441" x="6096000" y="5746750"/>
          <p14:tracePt t="128451" x="6178550" y="5689600"/>
          <p14:tracePt t="128461" x="6223000" y="5651500"/>
          <p14:tracePt t="128471" x="6248400" y="5638800"/>
          <p14:tracePt t="128490" x="6261100" y="5638800"/>
          <p14:tracePt t="128501" x="6273800" y="5619750"/>
          <p14:tracePt t="128520" x="6292850" y="5607050"/>
          <p14:tracePt t="128531" x="6318250" y="5607050"/>
          <p14:tracePt t="128541" x="6343650" y="5581650"/>
          <p14:tracePt t="128551" x="6388100" y="5549900"/>
          <p14:tracePt t="128561" x="6413500" y="5524500"/>
          <p14:tracePt t="128571" x="6426200" y="5511800"/>
          <p14:tracePt t="128581" x="6445250" y="5486400"/>
          <p14:tracePt t="128591" x="6457950" y="5486400"/>
          <p14:tracePt t="128601" x="6457950" y="5467350"/>
          <p14:tracePt t="128640" x="6470650" y="5467350"/>
          <p14:tracePt t="128651" x="6483350" y="5454650"/>
          <p14:tracePt t="128661" x="6496050" y="5441950"/>
          <p14:tracePt t="128720" x="6483350" y="5441950"/>
          <p14:tracePt t="128731" x="6470650" y="5454650"/>
          <p14:tracePt t="128810" x="6457950" y="5454650"/>
          <p14:tracePt t="128821" x="6445250" y="5454650"/>
          <p14:tracePt t="128900" x="6426200" y="5454650"/>
          <p14:tracePt t="128920" x="6413500" y="5454650"/>
          <p14:tracePt t="128931" x="6400800" y="5454650"/>
          <p14:tracePt t="128941" x="6388100" y="5441950"/>
          <p14:tracePt t="128951" x="6375400" y="5441950"/>
          <p14:tracePt t="128961" x="6343650" y="5429250"/>
          <p14:tracePt t="128971" x="6330950" y="5416550"/>
          <p14:tracePt t="129988" x="6235700" y="3403600"/>
          <p14:tracePt t="130021" x="6248400" y="3403600"/>
          <p14:tracePt t="130040" x="6261100" y="3403600"/>
          <p14:tracePt t="130070" x="6273800" y="3416300"/>
          <p14:tracePt t="130081" x="6292850" y="3416300"/>
          <p14:tracePt t="130091" x="6305550" y="3429000"/>
          <p14:tracePt t="130111" x="6318250" y="3429000"/>
          <p14:tracePt t="130140" x="6330950" y="3429000"/>
          <p14:tracePt t="130211" x="6343650" y="3429000"/>
          <p14:tracePt t="130221" x="6343650" y="3441700"/>
          <p14:tracePt t="130231" x="6362700" y="3441700"/>
          <p14:tracePt t="130241" x="6375400" y="3441700"/>
          <p14:tracePt t="130251" x="6375400" y="3454400"/>
          <p14:tracePt t="130261" x="6375400" y="3473450"/>
          <p14:tracePt t="130271" x="6388100" y="3473450"/>
          <p14:tracePt t="130290" x="6400800" y="3473450"/>
          <p14:tracePt t="130301" x="6413500" y="3486150"/>
          <p14:tracePt t="130321" x="6426200" y="3486150"/>
          <p14:tracePt t="130331" x="6445250" y="3498850"/>
          <p14:tracePt t="130341" x="6470650" y="3498850"/>
          <p14:tracePt t="130351" x="6483350" y="3511550"/>
          <p14:tracePt t="130361" x="6527800" y="3524250"/>
          <p14:tracePt t="130371" x="6553200" y="3536950"/>
          <p14:tracePt t="130381" x="6597650" y="3556000"/>
          <p14:tracePt t="130391" x="6667500" y="3568700"/>
          <p14:tracePt t="130401" x="6718300" y="3568700"/>
          <p14:tracePt t="130411" x="6775450" y="3581400"/>
          <p14:tracePt t="130421" x="6807200" y="3581400"/>
          <p14:tracePt t="130431" x="6832600" y="3594100"/>
          <p14:tracePt t="130441" x="6858000" y="3606800"/>
          <p14:tracePt t="130451" x="6902450" y="3638550"/>
          <p14:tracePt t="130461" x="6927850" y="3651250"/>
          <p14:tracePt t="130471" x="6972300" y="3663950"/>
          <p14:tracePt t="130481" x="6985000" y="3676650"/>
          <p14:tracePt t="130491" x="7042150" y="3695700"/>
          <p14:tracePt t="130501" x="7092950" y="3721100"/>
          <p14:tracePt t="130511" x="7150100" y="3746500"/>
          <p14:tracePt t="130521" x="7194550" y="3759200"/>
          <p14:tracePt t="130531" x="7232650" y="3790950"/>
          <p14:tracePt t="130541" x="7315200" y="3829050"/>
          <p14:tracePt t="130551" x="7404100" y="3886200"/>
          <p14:tracePt t="130561" x="7499350" y="3981450"/>
          <p14:tracePt t="130571" x="7581900" y="4025900"/>
          <p14:tracePt t="130581" x="7721600" y="4121150"/>
          <p14:tracePt t="130591" x="7816850" y="4178300"/>
          <p14:tracePt t="130601" x="7874000" y="4222750"/>
          <p14:tracePt t="130611" x="7899400" y="4248150"/>
          <p14:tracePt t="130621" x="7912100" y="4260850"/>
          <p14:tracePt t="130631" x="7931150" y="4292600"/>
          <p14:tracePt t="130641" x="7969250" y="4318000"/>
          <p14:tracePt t="130651" x="8001000" y="4343400"/>
          <p14:tracePt t="130661" x="8013700" y="4356100"/>
          <p14:tracePt t="130671" x="8039100" y="4387850"/>
          <p14:tracePt t="130681" x="8051800" y="4387850"/>
          <p14:tracePt t="130691" x="8070850" y="4400550"/>
          <p14:tracePt t="130701" x="8070850" y="4413250"/>
          <p14:tracePt t="130711" x="8070850" y="4425950"/>
          <p14:tracePt t="130721" x="8070850" y="4445000"/>
          <p14:tracePt t="130731" x="8070850" y="4457700"/>
          <p14:tracePt t="130750" x="8070850" y="4470400"/>
          <p14:tracePt t="130790" x="8070850" y="4483100"/>
          <p14:tracePt t="130820" x="8070850" y="4495800"/>
          <p14:tracePt t="130831" x="8051800" y="4514850"/>
          <p14:tracePt t="130841" x="8039100" y="4540250"/>
          <p14:tracePt t="130851" x="8026400" y="4578350"/>
          <p14:tracePt t="130861" x="8013700" y="4597400"/>
          <p14:tracePt t="130871" x="8001000" y="4635500"/>
          <p14:tracePt t="130881" x="7969250" y="4679950"/>
          <p14:tracePt t="130891" x="7956550" y="4705350"/>
          <p14:tracePt t="130901" x="7943850" y="4737100"/>
          <p14:tracePt t="130911" x="7931150" y="4762500"/>
          <p14:tracePt t="130921" x="7899400" y="4819650"/>
          <p14:tracePt t="130931" x="7874000" y="4914900"/>
          <p14:tracePt t="130970" x="7816850" y="5111750"/>
          <p14:tracePt t="130981" x="7791450" y="5276850"/>
          <p14:tracePt t="130991" x="7791450" y="5289550"/>
          <p14:tracePt t="131001" x="7791450" y="5302250"/>
          <p14:tracePt t="132019" x="7651750" y="5207000"/>
          <p14:tracePt t="132200" x="7639050" y="5207000"/>
          <p14:tracePt t="132770" x="7626350" y="5207000"/>
          <p14:tracePt t="134320" x="7569200" y="5219700"/>
          <p14:tracePt t="134331" x="7556500" y="5219700"/>
          <p14:tracePt t="134341" x="7537450" y="5232400"/>
          <p14:tracePt t="135358" x="7626350" y="5264150"/>
          <p14:tracePt t="135740" x="7607300" y="5264150"/>
          <p14:tracePt t="135751" x="7607300" y="5276850"/>
          <p14:tracePt t="135890" x="7594600" y="5276850"/>
          <p14:tracePt t="135920" x="7581900" y="5276850"/>
          <p14:tracePt t="135940" x="7581900" y="5289550"/>
          <p14:tracePt t="139120" x="7607300" y="5276850"/>
          <p14:tracePt t="139131" x="7626350" y="5276850"/>
          <p14:tracePt t="139151" x="7639050" y="5276850"/>
          <p14:tracePt t="139170" x="7639050" y="5264150"/>
          <p14:tracePt t="139181" x="7651750" y="5264150"/>
          <p14:tracePt t="139191" x="7664450" y="5264150"/>
          <p14:tracePt t="139210" x="7689850" y="5264150"/>
          <p14:tracePt t="139221" x="7721600" y="5276850"/>
          <p14:tracePt t="139231" x="7759700" y="5289550"/>
          <p14:tracePt t="139241" x="7791450" y="5302250"/>
          <p14:tracePt t="139251" x="7804150" y="5302250"/>
          <p14:tracePt t="139270" x="7804150" y="5314950"/>
          <p14:tracePt t="139281" x="7791450" y="5314950"/>
          <p14:tracePt t="139720" x="7791450" y="5302250"/>
          <p14:tracePt t="139740" x="7791450" y="5314950"/>
          <p14:tracePt t="139860" x="7804150" y="5314950"/>
          <p14:tracePt t="139880" x="7791450" y="5314950"/>
          <p14:tracePt t="139891" x="7804150" y="5314950"/>
          <p14:tracePt t="139901" x="7816850" y="5314950"/>
          <p14:tracePt t="139911" x="7848600" y="5314950"/>
          <p14:tracePt t="140010" x="7861300" y="5314950"/>
          <p14:tracePt t="140050" x="7874000" y="5314950"/>
          <p14:tracePt t="140140" x="7874000" y="5302250"/>
          <p14:tracePt t="140160" x="7886700" y="5302250"/>
          <p14:tracePt t="140171" x="7886700" y="5289550"/>
          <p14:tracePt t="140210" x="7886700" y="5276850"/>
          <p14:tracePt t="140260" x="7886700" y="5264150"/>
          <p14:tracePt t="141269" x="6235700" y="4343400"/>
          <p14:tracePt t="141298" x="6235700" y="4330700"/>
          <p14:tracePt t="141302" x="6223000" y="4330700"/>
          <p14:tracePt t="142318" x="6457950" y="4514850"/>
          <p14:tracePt t="142360" x="6470650" y="4514850"/>
          <p14:tracePt t="142390" x="6496050" y="4514850"/>
          <p14:tracePt t="142401" x="6527800" y="4527550"/>
          <p14:tracePt t="142411" x="6553200" y="4527550"/>
          <p14:tracePt t="142421" x="6565900" y="4527550"/>
          <p14:tracePt t="142490" x="6584950" y="4527550"/>
          <p14:tracePt t="142501" x="6584950" y="4540250"/>
          <p14:tracePt t="142511" x="6597650" y="4540250"/>
          <p14:tracePt t="142521" x="6610350" y="4540250"/>
          <p14:tracePt t="142540" x="6623050" y="4540250"/>
          <p14:tracePt t="142551" x="6635750" y="4540250"/>
          <p14:tracePt t="142660" x="6623050" y="4540250"/>
          <p14:tracePt t="142700" x="6610350" y="4540250"/>
          <p14:tracePt t="142711" x="6597650" y="4527550"/>
          <p14:tracePt t="142721" x="6584950" y="4527550"/>
          <p14:tracePt t="142731" x="6565900" y="4527550"/>
          <p14:tracePt t="142741" x="6553200" y="4514850"/>
          <p14:tracePt t="142781" x="6553200" y="4495800"/>
          <p14:tracePt t="142820" x="6553200" y="4483100"/>
          <p14:tracePt t="142850" x="6540500" y="4470400"/>
          <p14:tracePt t="142900" x="6540500" y="4457700"/>
          <p14:tracePt t="143150" x="6527800" y="4470400"/>
          <p14:tracePt t="143170" x="6527800" y="4483100"/>
          <p14:tracePt t="143190" x="6527800" y="4495800"/>
          <p14:tracePt t="143210" x="6527800" y="4514850"/>
          <p14:tracePt t="143230" x="6527800" y="4527550"/>
          <p14:tracePt t="143241" x="6527800" y="4552950"/>
          <p14:tracePt t="143261" x="6527800" y="4565650"/>
          <p14:tracePt t="143271" x="6527800" y="4578350"/>
          <p14:tracePt t="143281" x="6527800" y="4597400"/>
          <p14:tracePt t="143310" x="6527800" y="4610100"/>
          <p14:tracePt t="143360" x="6527800" y="4622800"/>
          <p14:tracePt t="143470" x="6527800" y="4635500"/>
          <p14:tracePt t="143620" x="6527800" y="4622800"/>
          <p14:tracePt t="143690" x="6527800" y="4610100"/>
          <p14:tracePt t="143720" x="6527800" y="4597400"/>
          <p14:tracePt t="143731" x="6527800" y="4578350"/>
          <p14:tracePt t="143741" x="6527800" y="4565650"/>
          <p14:tracePt t="143751" x="6527800" y="4552950"/>
          <p14:tracePt t="143761" x="6527800" y="4527550"/>
          <p14:tracePt t="143771" x="6527800" y="4514850"/>
          <p14:tracePt t="143781" x="6527800" y="4495800"/>
          <p14:tracePt t="143800" x="6527800" y="4483100"/>
          <p14:tracePt t="143830" x="6527800" y="4470400"/>
          <p14:tracePt t="143880" x="6527800" y="4457700"/>
          <p14:tracePt t="143980" x="6527800" y="4445000"/>
          <p14:tracePt t="143991" x="6540500" y="4445000"/>
          <p14:tracePt t="144240" x="6540500" y="4457700"/>
          <p14:tracePt t="144251" x="6540500" y="4470400"/>
          <p14:tracePt t="144261" x="6540500" y="4495800"/>
          <p14:tracePt t="144271" x="6540500" y="4527550"/>
          <p14:tracePt t="144281" x="6540500" y="4540250"/>
          <p14:tracePt t="144291" x="6540500" y="4565650"/>
          <p14:tracePt t="144301" x="6527800" y="4597400"/>
          <p14:tracePt t="144311" x="6527800" y="4622800"/>
          <p14:tracePt t="144360" x="6527800" y="4635500"/>
          <p14:tracePt t="144390" x="6527800" y="4648200"/>
          <p14:tracePt t="144410" x="6527800" y="4667250"/>
          <p14:tracePt t="144470" x="6527800" y="4679950"/>
          <p14:tracePt t="144610" x="6527800" y="4667250"/>
          <p14:tracePt t="144630" x="6527800" y="4648200"/>
          <p14:tracePt t="144641" x="6527800" y="4635500"/>
          <p14:tracePt t="144651" x="6527800" y="4622800"/>
          <p14:tracePt t="144661" x="6527800" y="4610100"/>
          <p14:tracePt t="144671" x="6527800" y="4578350"/>
          <p14:tracePt t="145689" x="6515100" y="4273550"/>
          <p14:tracePt t="145760" x="6515100" y="4260850"/>
          <p14:tracePt t="145800" x="6527800" y="4260850"/>
          <p14:tracePt t="145821" x="6527800" y="4248150"/>
          <p14:tracePt t="145850" x="6527800" y="4235450"/>
          <p14:tracePt t="146040" x="6527800" y="4248150"/>
          <p14:tracePt t="146060" x="6527800" y="4260850"/>
          <p14:tracePt t="146071" x="6515100" y="4273550"/>
          <p14:tracePt t="146081" x="6515100" y="4305300"/>
          <p14:tracePt t="146091" x="6515100" y="4330700"/>
          <p14:tracePt t="146101" x="6515100" y="4356100"/>
          <p14:tracePt t="146111" x="6515100" y="4375150"/>
          <p14:tracePt t="146121" x="6515100" y="4387850"/>
          <p14:tracePt t="146131" x="6515100" y="4400550"/>
          <p14:tracePt t="146141" x="6515100" y="4413250"/>
          <p14:tracePt t="146151" x="6515100" y="4425950"/>
          <p14:tracePt t="146161" x="6515100" y="4445000"/>
          <p14:tracePt t="146171" x="6527800" y="4445000"/>
          <p14:tracePt t="146181" x="6527800" y="4457700"/>
          <p14:tracePt t="146191" x="6527800" y="4470400"/>
          <p14:tracePt t="146210" x="6527800" y="4483100"/>
          <p14:tracePt t="146230" x="6527800" y="4495800"/>
          <p14:tracePt t="146241" x="6527800" y="4514850"/>
          <p14:tracePt t="146251" x="6515100" y="4527550"/>
          <p14:tracePt t="146270" x="6515100" y="4540250"/>
          <p14:tracePt t="146330" x="6515100" y="4552950"/>
          <p14:tracePt t="146360" x="6515100" y="4565650"/>
          <p14:tracePt t="146380" x="6515100" y="4578350"/>
          <p14:tracePt t="146391" x="6527800" y="4578350"/>
          <p14:tracePt t="146460" x="6527800" y="4597400"/>
          <p14:tracePt t="146490" x="6527800" y="4610100"/>
          <p14:tracePt t="146520" x="6527800" y="4622800"/>
          <p14:tracePt t="146550" x="6527800" y="4635500"/>
          <p14:tracePt t="146580" x="6527800" y="4648200"/>
          <p14:tracePt t="146640" x="6540500" y="4648200"/>
          <p14:tracePt t="146700" x="6553200" y="4667250"/>
          <p14:tracePt t="146711" x="6597650" y="4667250"/>
          <p14:tracePt t="146721" x="6692900" y="4667250"/>
          <p14:tracePt t="146731" x="6750050" y="4679950"/>
          <p14:tracePt t="146741" x="6807200" y="4679950"/>
          <p14:tracePt t="147747" x="8528050" y="4705350"/>
          <p14:tracePt t="147757" x="8540750" y="4705350"/>
          <p14:tracePt t="147778" x="8553450" y="4705350"/>
          <p14:tracePt t="147782" x="8566150" y="4705350"/>
          <p14:tracePt t="148807" x="7499350" y="4749800"/>
          <p14:tracePt t="148811" x="7454900" y="4737100"/>
          <p14:tracePt t="148824" x="7442200" y="4737100"/>
          <p14:tracePt t="148832" x="7416800" y="4737100"/>
          <p14:tracePt t="148842" x="7385050" y="4737100"/>
          <p14:tracePt t="148852" x="7372350" y="4737100"/>
          <p14:tracePt t="148862" x="7359650" y="4737100"/>
          <p14:tracePt t="148872" x="7346950" y="4737100"/>
          <p14:tracePt t="148882" x="7334250" y="4718050"/>
          <p14:tracePt t="148892" x="7315200" y="4718050"/>
          <p14:tracePt t="148902" x="7289800" y="4718050"/>
          <p14:tracePt t="148912" x="7277100" y="4718050"/>
          <p14:tracePt t="148922" x="7264400" y="4718050"/>
          <p14:tracePt t="148932" x="7251700" y="4718050"/>
          <p14:tracePt t="148952" x="7232650" y="4718050"/>
          <p14:tracePt t="149071" x="7251700" y="4718050"/>
          <p14:tracePt t="149091" x="7264400" y="4705350"/>
          <p14:tracePt t="149111" x="7277100" y="4705350"/>
          <p14:tracePt t="149121" x="7289800" y="4705350"/>
          <p14:tracePt t="149131" x="7315200" y="4692650"/>
          <p14:tracePt t="149141" x="7334250" y="4679950"/>
          <p14:tracePt t="149151" x="7346950" y="4679950"/>
          <p14:tracePt t="149161" x="7359650" y="4667250"/>
          <p14:tracePt t="149171" x="7385050" y="4648200"/>
          <p14:tracePt t="149181" x="7404100" y="4635500"/>
          <p14:tracePt t="149191" x="7416800" y="4622800"/>
          <p14:tracePt t="149202" x="7429500" y="4622800"/>
          <p14:tracePt t="149211" x="7429500" y="4610100"/>
          <p14:tracePt t="149231" x="7442200" y="4597400"/>
          <p14:tracePt t="149261" x="7454900" y="4578350"/>
          <p14:tracePt t="149271" x="7467600" y="4578350"/>
          <p14:tracePt t="149281" x="7467600" y="4565650"/>
          <p14:tracePt t="149291" x="7486650" y="4565650"/>
          <p14:tracePt t="149301" x="7486650" y="4552950"/>
          <p14:tracePt t="149311" x="7499350" y="4552950"/>
          <p14:tracePt t="149370" x="7512050" y="4540250"/>
          <p14:tracePt t="149401" x="7512050" y="4527550"/>
          <p14:tracePt t="149421" x="7524750" y="4514850"/>
          <p14:tracePt t="149440" x="7524750" y="4495800"/>
          <p14:tracePt t="149620" x="7537450" y="4483100"/>
          <p14:tracePt t="149750" x="7537450" y="4470400"/>
          <p14:tracePt t="149780" x="7556500" y="4457700"/>
          <p14:tracePt t="149801" x="7556500" y="4445000"/>
          <p14:tracePt t="149890" x="7569200" y="4445000"/>
          <p14:tracePt t="150050" x="7569200" y="4457700"/>
          <p14:tracePt t="150061" x="7556500" y="4457700"/>
          <p14:tracePt t="151082" x="7689850" y="4819650"/>
          <p14:tracePt t="151140" x="7689850" y="4832350"/>
          <p14:tracePt t="151160" x="7708900" y="4832350"/>
          <p14:tracePt t="151171" x="7708900" y="4845050"/>
          <p14:tracePt t="151201" x="7721600" y="4845050"/>
          <p14:tracePt t="151211" x="7721600" y="4857750"/>
          <p14:tracePt t="151260" x="7721600" y="4870450"/>
          <p14:tracePt t="151280" x="7734300" y="4870450"/>
          <p14:tracePt t="151291" x="7734300" y="4889500"/>
          <p14:tracePt t="151470" x="7747000" y="4889500"/>
          <p14:tracePt t="151500" x="7747000" y="4870450"/>
          <p14:tracePt t="151640" x="7747000" y="4857750"/>
          <p14:tracePt t="151690" x="7734300" y="4857750"/>
          <p14:tracePt t="151701" x="7721600" y="4857750"/>
          <p14:tracePt t="151720" x="7708900" y="4845050"/>
          <p14:tracePt t="151731" x="7689850" y="4845050"/>
          <p14:tracePt t="151741" x="7677150" y="4845050"/>
          <p14:tracePt t="151760" x="7664450" y="4845050"/>
          <p14:tracePt t="151791" x="7664450" y="4832350"/>
          <p14:tracePt t="151810" x="7651750" y="4832350"/>
          <p14:tracePt t="151821" x="7651750" y="4819650"/>
          <p14:tracePt t="151831" x="7639050" y="4819650"/>
          <p14:tracePt t="151841" x="7639050" y="4800600"/>
          <p14:tracePt t="151870" x="7626350" y="4800600"/>
          <p14:tracePt t="151900" x="7626350" y="4787900"/>
          <p14:tracePt t="151940" x="7626350" y="4775200"/>
          <p14:tracePt t="151951" x="7626350" y="4762500"/>
          <p14:tracePt t="151961" x="7626350" y="4737100"/>
          <p14:tracePt t="151971" x="7626350" y="4718050"/>
          <p14:tracePt t="151990" x="7639050" y="4705350"/>
          <p14:tracePt t="152001" x="7639050" y="4692650"/>
          <p14:tracePt t="152011" x="7639050" y="4679950"/>
          <p14:tracePt t="152021" x="7639050" y="4648200"/>
          <p14:tracePt t="152031" x="7651750" y="4635500"/>
          <p14:tracePt t="152041" x="7651750" y="4622800"/>
          <p14:tracePt t="152051" x="7651750" y="4610100"/>
          <p14:tracePt t="152061" x="7651750" y="4597400"/>
          <p14:tracePt t="152071" x="7651750" y="4565650"/>
          <p14:tracePt t="152081" x="7651750" y="4552950"/>
          <p14:tracePt t="152100" x="7651750" y="4540250"/>
          <p14:tracePt t="152111" x="7651750" y="4527550"/>
          <p14:tracePt t="153129" x="7537450" y="4622800"/>
          <p14:tracePt t="153180" x="7537450" y="4635500"/>
          <p14:tracePt t="153260" x="7537450" y="4648200"/>
          <p14:tracePt t="153310" x="7537450" y="4667250"/>
          <p14:tracePt t="153480" x="7556500" y="4667250"/>
          <p14:tracePt t="153690" x="7569200" y="4667250"/>
          <p14:tracePt t="153730" x="7581900" y="4667250"/>
          <p14:tracePt t="153750" x="7594600" y="4667250"/>
          <p14:tracePt t="153761" x="7594600" y="4679950"/>
          <p14:tracePt t="153821" x="7594600" y="4692650"/>
          <p14:tracePt t="153870" x="7594600" y="4705350"/>
          <p14:tracePt t="154000" x="7607300" y="4718050"/>
          <p14:tracePt t="154050" x="7607300" y="4737100"/>
          <p14:tracePt t="154061" x="7626350" y="4737100"/>
          <p14:tracePt t="154180" x="7639050" y="4737100"/>
          <p14:tracePt t="154220" x="7639050" y="4749800"/>
          <p14:tracePt t="154251" x="7651750" y="4749800"/>
          <p14:tracePt t="154280" x="7664450" y="4749800"/>
          <p14:tracePt t="155298" x="8026400" y="5264150"/>
          <p14:tracePt t="155307" x="8039100" y="5289550"/>
          <p14:tracePt t="155316" x="8039100" y="5314950"/>
          <p14:tracePt t="155329" x="8039100" y="5334000"/>
          <p14:tracePt t="155331" x="8039100" y="5346700"/>
          <p14:tracePt t="155341" x="8039100" y="5359400"/>
          <p14:tracePt t="155370" x="8039100" y="5372100"/>
          <p14:tracePt t="155660" x="8026400" y="5384800"/>
          <p14:tracePt t="155720" x="8013700" y="5384800"/>
          <p14:tracePt t="155740" x="7981950" y="5384800"/>
          <p14:tracePt t="155751" x="7969250" y="5397500"/>
          <p14:tracePt t="155761" x="7956550" y="5397500"/>
          <p14:tracePt t="155771" x="7943850" y="5416550"/>
          <p14:tracePt t="155781" x="7931150" y="5429250"/>
          <p14:tracePt t="155791" x="7886700" y="5441950"/>
          <p14:tracePt t="155801" x="7848600" y="5486400"/>
          <p14:tracePt t="155811" x="7747000" y="5537200"/>
          <p14:tracePt t="155821" x="7639050" y="5607050"/>
          <p14:tracePt t="155831" x="7524750" y="5676900"/>
          <p14:tracePt t="155841" x="7334250" y="5791200"/>
          <p14:tracePt t="155851" x="7150100" y="5886450"/>
          <p14:tracePt t="155861" x="6915150" y="6013450"/>
          <p14:tracePt t="155871" x="6762750" y="6108700"/>
          <p14:tracePt t="155881" x="6483350" y="6273800"/>
          <p14:tracePt t="155891" x="6203950" y="6438900"/>
          <p14:tracePt t="155901" x="6013450" y="6565900"/>
          <p14:tracePt t="155911" x="5829300" y="6692900"/>
          <p14:tracePt t="155921" x="5676900" y="6788150"/>
          <p14:tracePt t="158592" x="5988050" y="6623050"/>
          <p14:tracePt t="158603" x="6248400" y="6438900"/>
          <p14:tracePt t="158612" x="6515100" y="6248400"/>
          <p14:tracePt t="158621" x="6737350" y="6121400"/>
          <p14:tracePt t="158631" x="6845300" y="6051550"/>
          <p14:tracePt t="158641" x="7029450" y="5956300"/>
          <p14:tracePt t="158651" x="7054850" y="5943600"/>
          <p14:tracePt t="158661" x="7080250" y="5930900"/>
          <p14:tracePt t="158671" x="7092950" y="5911850"/>
          <p14:tracePt t="158690" x="7112000" y="5911850"/>
          <p14:tracePt t="158730" x="7124700" y="5899150"/>
          <p14:tracePt t="158741" x="7137400" y="5899150"/>
          <p14:tracePt t="158751" x="7150100" y="5899150"/>
          <p14:tracePt t="158761" x="7150100" y="5886450"/>
          <p14:tracePt t="158780" x="7162800" y="5886450"/>
          <p14:tracePt t="158811" x="7181850" y="5886450"/>
          <p14:tracePt t="158821" x="7194550" y="5886450"/>
          <p14:tracePt t="158831" x="7207250" y="5873750"/>
          <p14:tracePt t="158841" x="7232650" y="5861050"/>
          <p14:tracePt t="158851" x="7264400" y="5842000"/>
          <p14:tracePt t="158861" x="7289800" y="5816600"/>
          <p14:tracePt t="158871" x="7334250" y="5791200"/>
          <p14:tracePt t="158881" x="7404100" y="5746750"/>
          <p14:tracePt t="158891" x="7486650" y="5676900"/>
          <p14:tracePt t="158901" x="7524750" y="5651500"/>
          <p14:tracePt t="158911" x="7556500" y="5619750"/>
          <p14:tracePt t="158921" x="7581900" y="5607050"/>
          <p14:tracePt t="158950" x="7569200" y="5594350"/>
          <p14:tracePt t="158961" x="7556500" y="5594350"/>
          <p14:tracePt t="159330" x="7569200" y="5594350"/>
          <p14:tracePt t="159341" x="7581900" y="5594350"/>
          <p14:tracePt t="159351" x="7594600" y="5594350"/>
          <p14:tracePt t="159361" x="7607300" y="5581650"/>
          <p14:tracePt t="159371" x="7594600" y="5581650"/>
          <p14:tracePt t="159381" x="7581900" y="5568950"/>
          <p14:tracePt t="159391" x="7556500" y="5549900"/>
          <p14:tracePt t="159401" x="7537450" y="5537200"/>
          <p14:tracePt t="159411" x="7537450" y="5524500"/>
          <p14:tracePt t="159421" x="7537450" y="5511800"/>
          <p14:tracePt t="159431" x="7556500" y="5499100"/>
          <p14:tracePt t="159441" x="7581900" y="5467350"/>
          <p14:tracePt t="159451" x="7639050" y="5454650"/>
          <p14:tracePt t="159461" x="7664450" y="5454650"/>
          <p14:tracePt t="159471" x="7664450" y="5441950"/>
          <p14:tracePt t="159490" x="7664450" y="5429250"/>
          <p14:tracePt t="159501" x="7664450" y="5416550"/>
          <p14:tracePt t="159511" x="7651750" y="5397500"/>
          <p14:tracePt t="159521" x="7651750" y="5384800"/>
          <p14:tracePt t="159540" x="7651750" y="5372100"/>
          <p14:tracePt t="159560" x="7651750" y="5359400"/>
          <p14:tracePt t="159571" x="7664450" y="5359400"/>
          <p14:tracePt t="159581" x="7664450" y="5346700"/>
          <p14:tracePt t="159591" x="7677150" y="5346700"/>
          <p14:tracePt t="159601" x="7677150" y="5334000"/>
          <p14:tracePt t="159630" x="7677150" y="5314950"/>
          <p14:tracePt t="159710" x="7689850" y="5314950"/>
          <p14:tracePt t="159760" x="7689850" y="5334000"/>
          <p14:tracePt t="160000" x="7677150" y="5334000"/>
          <p14:tracePt t="160070" x="7677150" y="5314950"/>
          <p14:tracePt t="160090" x="7664450" y="5314950"/>
          <p14:tracePt t="160211" x="7651750" y="5314950"/>
          <p14:tracePt t="160440" x="7651750" y="5302250"/>
          <p14:tracePt t="160451" x="7639050" y="5302250"/>
          <p14:tracePt t="160461" x="7639050" y="5289550"/>
          <p14:tracePt t="160481" x="7626350" y="5276850"/>
          <p14:tracePt t="160491" x="7626350" y="5245100"/>
          <p14:tracePt t="160501" x="7607300" y="5232400"/>
          <p14:tracePt t="160511" x="7607300" y="5207000"/>
          <p14:tracePt t="160521" x="7607300" y="5162550"/>
          <p14:tracePt t="160531" x="7607300" y="5080000"/>
          <p14:tracePt t="160541" x="7607300" y="5010150"/>
          <p14:tracePt t="160551" x="7607300" y="4914900"/>
          <p14:tracePt t="160561" x="7607300" y="4870450"/>
          <p14:tracePt t="160571" x="7607300" y="4775200"/>
          <p14:tracePt t="160581" x="7607300" y="4667250"/>
          <p14:tracePt t="160591" x="7607300" y="4565650"/>
          <p14:tracePt t="160601" x="7607300" y="4470400"/>
          <p14:tracePt t="160611" x="7607300" y="4425950"/>
          <p14:tracePt t="160621" x="7626350" y="4292600"/>
          <p14:tracePt t="160631" x="7651750" y="4191000"/>
          <p14:tracePt t="160641" x="7689850" y="4070350"/>
          <p14:tracePt t="160651" x="7734300" y="3968750"/>
          <p14:tracePt t="160661" x="7747000" y="3930650"/>
          <p14:tracePt t="160680" x="7759700" y="3898900"/>
          <p14:tracePt t="160731" x="7778750" y="3898900"/>
          <p14:tracePt t="160751" x="7791450" y="3898900"/>
          <p14:tracePt t="160761" x="7816850" y="3886200"/>
          <p14:tracePt t="160771" x="7829550" y="3873500"/>
          <p14:tracePt t="160781" x="7861300" y="3860800"/>
          <p14:tracePt t="160791" x="7874000" y="3848100"/>
          <p14:tracePt t="160810" x="7886700" y="3848100"/>
          <p14:tracePt t="160850" x="7899400" y="3848100"/>
          <p14:tracePt t="160890" x="7912100" y="3848100"/>
          <p14:tracePt t="160901" x="7931150" y="3848100"/>
          <p14:tracePt t="160911" x="7956550" y="3860800"/>
          <p14:tracePt t="160921" x="7981950" y="3873500"/>
          <p14:tracePt t="160931" x="8013700" y="3886200"/>
          <p14:tracePt t="160941" x="8039100" y="3886200"/>
          <p14:tracePt t="160951" x="8051800" y="3898900"/>
          <p14:tracePt t="160961" x="8070850" y="3917950"/>
          <p14:tracePt t="160971" x="8070850" y="3930650"/>
          <p14:tracePt t="160981" x="8070850" y="3956050"/>
          <p14:tracePt t="160991" x="8070850" y="3981450"/>
          <p14:tracePt t="161001" x="8070850" y="4038600"/>
          <p14:tracePt t="161011" x="8070850" y="4083050"/>
          <p14:tracePt t="161021" x="8083550" y="4121150"/>
          <p14:tracePt t="161031" x="8096250" y="4152900"/>
          <p14:tracePt t="161041" x="8108950" y="416560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417F1-3225-0CA5-3317-FB7CCC10AA86}"/>
            </a:ext>
          </a:extLst>
        </p:cNvPr>
        <p:cNvGrpSpPr/>
        <p:nvPr/>
      </p:nvGrpSpPr>
      <p:grpSpPr>
        <a:xfrm>
          <a:off x="0" y="0"/>
          <a:ext cx="0" cy="0"/>
          <a:chOff x="0" y="0"/>
          <a:chExt cx="0" cy="0"/>
        </a:xfrm>
      </p:grpSpPr>
      <p:sp>
        <p:nvSpPr>
          <p:cNvPr id="20" name="テキスト ボックス 19">
            <a:extLst>
              <a:ext uri="{FF2B5EF4-FFF2-40B4-BE49-F238E27FC236}">
                <a16:creationId xmlns:a16="http://schemas.microsoft.com/office/drawing/2014/main" id="{77EAA69E-F91C-CADE-E4C5-C12B90E81991}"/>
              </a:ext>
            </a:extLst>
          </p:cNvPr>
          <p:cNvSpPr txBox="1"/>
          <p:nvPr/>
        </p:nvSpPr>
        <p:spPr>
          <a:xfrm>
            <a:off x="372518" y="183969"/>
            <a:ext cx="3105337" cy="369332"/>
          </a:xfrm>
          <a:prstGeom prst="rect">
            <a:avLst/>
          </a:prstGeom>
          <a:noFill/>
        </p:spPr>
        <p:txBody>
          <a:bodyPr wrap="none" rtlCol="0">
            <a:spAutoFit/>
          </a:bodyPr>
          <a:lstStyle/>
          <a:p>
            <a:r>
              <a:rPr kumimoji="1" lang="ja-JP" altLang="en-US" b="1">
                <a:latin typeface="Hiragino Kaku Gothic ProN W3" panose="020B0300000000000000" pitchFamily="34" charset="-128"/>
                <a:ea typeface="Hiragino Kaku Gothic ProN W3" panose="020B0300000000000000" pitchFamily="34" charset="-128"/>
              </a:rPr>
              <a:t>□</a:t>
            </a:r>
            <a:r>
              <a:rPr kumimoji="1" lang="en-US" altLang="ja-JP" b="1" dirty="0">
                <a:latin typeface="Hiragino Kaku Gothic ProN W3" panose="020B0300000000000000" pitchFamily="34" charset="-128"/>
                <a:ea typeface="Hiragino Kaku Gothic ProN W3" panose="020B0300000000000000" pitchFamily="34" charset="-128"/>
              </a:rPr>
              <a:t> </a:t>
            </a:r>
            <a:r>
              <a:rPr kumimoji="1" lang="ja-JP" altLang="en-US">
                <a:latin typeface="Hiragino Kaku Gothic ProN W3" panose="020B0300000000000000" pitchFamily="34" charset="-128"/>
                <a:ea typeface="Hiragino Kaku Gothic ProN W3" panose="020B0300000000000000" pitchFamily="34" charset="-128"/>
              </a:rPr>
              <a:t>安定した</a:t>
            </a:r>
            <a:r>
              <a:rPr kumimoji="1" lang="en-US" altLang="ja-JP" dirty="0">
                <a:latin typeface="Gill Sans MT" panose="020B0502020104020203" pitchFamily="34" charset="0"/>
                <a:ea typeface="Hiragino Kaku Gothic ProN W3" panose="020B0300000000000000" pitchFamily="34" charset="-128"/>
              </a:rPr>
              <a:t>ESIPT</a:t>
            </a:r>
            <a:r>
              <a:rPr kumimoji="1" lang="ja-JP" altLang="en-US">
                <a:latin typeface="Hiragino Kaku Gothic ProN W3" panose="020B0300000000000000" pitchFamily="34" charset="-128"/>
                <a:ea typeface="Hiragino Kaku Gothic ProN W3" panose="020B0300000000000000" pitchFamily="34" charset="-128"/>
              </a:rPr>
              <a:t>発光の実現</a:t>
            </a:r>
          </a:p>
        </p:txBody>
      </p:sp>
      <p:sp>
        <p:nvSpPr>
          <p:cNvPr id="7" name="テキスト ボックス 6">
            <a:extLst>
              <a:ext uri="{FF2B5EF4-FFF2-40B4-BE49-F238E27FC236}">
                <a16:creationId xmlns:a16="http://schemas.microsoft.com/office/drawing/2014/main" id="{158DC2F9-74C0-FC5B-53DF-BCC9DFFB8C0A}"/>
              </a:ext>
            </a:extLst>
          </p:cNvPr>
          <p:cNvSpPr txBox="1"/>
          <p:nvPr/>
        </p:nvSpPr>
        <p:spPr>
          <a:xfrm>
            <a:off x="1971111" y="6221154"/>
            <a:ext cx="2538411" cy="338554"/>
          </a:xfrm>
          <a:prstGeom prst="rect">
            <a:avLst/>
          </a:prstGeom>
          <a:noFill/>
        </p:spPr>
        <p:txBody>
          <a:bodyPr wrap="square">
            <a:spAutoFit/>
          </a:bodyPr>
          <a:lstStyle/>
          <a:p>
            <a:pPr>
              <a:buNone/>
            </a:pPr>
            <a:r>
              <a:rPr lang="en-US" altLang="ja-JP" sz="1600" i="1" dirty="0">
                <a:solidFill>
                  <a:srgbClr val="000000"/>
                </a:solidFill>
                <a:effectLst/>
                <a:latin typeface="Gill Sans MT" panose="020B0502020104020203" pitchFamily="34" charset="0"/>
              </a:rPr>
              <a:t>New J. Chem. </a:t>
            </a:r>
            <a:r>
              <a:rPr lang="en-US" altLang="ja-JP" sz="1600" b="1" dirty="0">
                <a:solidFill>
                  <a:srgbClr val="000000"/>
                </a:solidFill>
                <a:effectLst/>
                <a:latin typeface="Gill Sans MT" panose="020B0502020104020203" pitchFamily="34" charset="0"/>
              </a:rPr>
              <a:t>2018</a:t>
            </a:r>
            <a:r>
              <a:rPr lang="en-US" altLang="ja-JP" sz="1600" dirty="0">
                <a:solidFill>
                  <a:srgbClr val="000000"/>
                </a:solidFill>
                <a:effectLst/>
                <a:latin typeface="Gill Sans MT" panose="020B0502020104020203" pitchFamily="34" charset="0"/>
              </a:rPr>
              <a:t>, </a:t>
            </a:r>
            <a:r>
              <a:rPr lang="en-US" altLang="ja-JP" sz="1600" i="1" dirty="0">
                <a:solidFill>
                  <a:srgbClr val="000000"/>
                </a:solidFill>
                <a:effectLst/>
                <a:latin typeface="Gill Sans MT" panose="020B0502020104020203" pitchFamily="34" charset="0"/>
              </a:rPr>
              <a:t>42</a:t>
            </a:r>
            <a:r>
              <a:rPr lang="en-US" altLang="ja-JP" sz="1600" dirty="0">
                <a:solidFill>
                  <a:srgbClr val="000000"/>
                </a:solidFill>
                <a:effectLst/>
                <a:latin typeface="Gill Sans MT" panose="020B0502020104020203" pitchFamily="34" charset="0"/>
              </a:rPr>
              <a:t>, 5923</a:t>
            </a:r>
          </a:p>
        </p:txBody>
      </p:sp>
      <p:sp>
        <p:nvSpPr>
          <p:cNvPr id="12" name="テキスト ボックス 11">
            <a:extLst>
              <a:ext uri="{FF2B5EF4-FFF2-40B4-BE49-F238E27FC236}">
                <a16:creationId xmlns:a16="http://schemas.microsoft.com/office/drawing/2014/main" id="{599CBE5D-FFD0-6B06-969A-B16DD7C6C397}"/>
              </a:ext>
            </a:extLst>
          </p:cNvPr>
          <p:cNvSpPr txBox="1"/>
          <p:nvPr/>
        </p:nvSpPr>
        <p:spPr>
          <a:xfrm>
            <a:off x="1025248" y="5851822"/>
            <a:ext cx="3616696" cy="369332"/>
          </a:xfrm>
          <a:prstGeom prst="rect">
            <a:avLst/>
          </a:prstGeom>
          <a:noFill/>
        </p:spPr>
        <p:txBody>
          <a:bodyPr wrap="none" rtlCol="0">
            <a:spAutoFit/>
          </a:bodyPr>
          <a:lstStyle/>
          <a:p>
            <a:r>
              <a:rPr lang="ja-JP" altLang="en-US">
                <a:latin typeface="Hiragino Kaku Gothic ProN W3" panose="020B0300000000000000" pitchFamily="34" charset="-128"/>
                <a:ea typeface="Hiragino Kaku Gothic ProN W3" panose="020B0300000000000000" pitchFamily="34" charset="-128"/>
              </a:rPr>
              <a:t>頑強な水素結合による</a:t>
            </a:r>
            <a:r>
              <a:rPr lang="en-US" altLang="ja-JP" dirty="0">
                <a:latin typeface="Gill Sans MT" panose="020B0502020104020203" pitchFamily="34" charset="0"/>
                <a:ea typeface="Hiragino Kaku Gothic ProN W3" panose="020B0300000000000000" pitchFamily="34" charset="-128"/>
              </a:rPr>
              <a:t>ESIPT</a:t>
            </a:r>
            <a:r>
              <a:rPr lang="ja-JP" altLang="en-US">
                <a:latin typeface="Hiragino Kaku Gothic ProN W3" panose="020B0300000000000000" pitchFamily="34" charset="-128"/>
                <a:ea typeface="Hiragino Kaku Gothic ProN W3" panose="020B0300000000000000" pitchFamily="34" charset="-128"/>
              </a:rPr>
              <a:t>発光</a:t>
            </a:r>
          </a:p>
        </p:txBody>
      </p:sp>
      <p:pic>
        <p:nvPicPr>
          <p:cNvPr id="23" name="Picture 2">
            <a:extLst>
              <a:ext uri="{FF2B5EF4-FFF2-40B4-BE49-F238E27FC236}">
                <a16:creationId xmlns:a16="http://schemas.microsoft.com/office/drawing/2014/main" id="{DBEE2A9A-C872-602F-004B-B3F17882599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523" t="11809" r="11525" b="11873"/>
          <a:stretch>
            <a:fillRect/>
          </a:stretch>
        </p:blipFill>
        <p:spPr bwMode="auto">
          <a:xfrm>
            <a:off x="781036" y="5911528"/>
            <a:ext cx="252000" cy="249921"/>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23">
            <a:extLst>
              <a:ext uri="{FF2B5EF4-FFF2-40B4-BE49-F238E27FC236}">
                <a16:creationId xmlns:a16="http://schemas.microsoft.com/office/drawing/2014/main" id="{4A7E468C-D204-2892-B110-BE1D4446E26B}"/>
              </a:ext>
            </a:extLst>
          </p:cNvPr>
          <p:cNvSpPr txBox="1"/>
          <p:nvPr/>
        </p:nvSpPr>
        <p:spPr>
          <a:xfrm>
            <a:off x="5210129" y="183969"/>
            <a:ext cx="3105337" cy="369332"/>
          </a:xfrm>
          <a:prstGeom prst="rect">
            <a:avLst/>
          </a:prstGeom>
          <a:noFill/>
        </p:spPr>
        <p:txBody>
          <a:bodyPr wrap="none" rtlCol="0">
            <a:spAutoFit/>
          </a:bodyPr>
          <a:lstStyle/>
          <a:p>
            <a:r>
              <a:rPr kumimoji="1" lang="ja-JP" altLang="en-US" b="1">
                <a:latin typeface="Hiragino Kaku Gothic ProN W3" panose="020B0300000000000000" pitchFamily="34" charset="-128"/>
                <a:ea typeface="Hiragino Kaku Gothic ProN W3" panose="020B0300000000000000" pitchFamily="34" charset="-128"/>
              </a:rPr>
              <a:t>□</a:t>
            </a:r>
            <a:r>
              <a:rPr kumimoji="1" lang="en-US" altLang="ja-JP" b="1" dirty="0">
                <a:latin typeface="Hiragino Kaku Gothic ProN W3" panose="020B0300000000000000" pitchFamily="34" charset="-128"/>
                <a:ea typeface="Hiragino Kaku Gothic ProN W3" panose="020B0300000000000000" pitchFamily="34" charset="-128"/>
              </a:rPr>
              <a:t> </a:t>
            </a:r>
            <a:r>
              <a:rPr kumimoji="1" lang="en-US" altLang="ja-JP" dirty="0">
                <a:latin typeface="Gill Sans MT" panose="020B0502020104020203" pitchFamily="34" charset="0"/>
                <a:ea typeface="Hiragino Kaku Gothic ProN W3" panose="020B0300000000000000" pitchFamily="34" charset="-128"/>
              </a:rPr>
              <a:t>ESIPT</a:t>
            </a:r>
            <a:r>
              <a:rPr kumimoji="1" lang="ja-JP" altLang="en-US">
                <a:latin typeface="Hiragino Kaku Gothic ProN W3" panose="020B0300000000000000" pitchFamily="34" charset="-128"/>
                <a:ea typeface="Hiragino Kaku Gothic ProN W3" panose="020B0300000000000000" pitchFamily="34" charset="-128"/>
              </a:rPr>
              <a:t>を経由する遅延蛍光</a:t>
            </a:r>
          </a:p>
        </p:txBody>
      </p:sp>
      <p:pic>
        <p:nvPicPr>
          <p:cNvPr id="43" name="図 42">
            <a:extLst>
              <a:ext uri="{FF2B5EF4-FFF2-40B4-BE49-F238E27FC236}">
                <a16:creationId xmlns:a16="http://schemas.microsoft.com/office/drawing/2014/main" id="{86DC6DD5-60FC-5D69-D525-6E4AF190CB12}"/>
              </a:ext>
            </a:extLst>
          </p:cNvPr>
          <p:cNvPicPr>
            <a:picLocks noChangeAspect="1"/>
          </p:cNvPicPr>
          <p:nvPr/>
        </p:nvPicPr>
        <p:blipFill>
          <a:blip r:embed="rId6"/>
          <a:stretch>
            <a:fillRect/>
          </a:stretch>
        </p:blipFill>
        <p:spPr>
          <a:xfrm>
            <a:off x="5458517" y="771016"/>
            <a:ext cx="5915297" cy="4561444"/>
          </a:xfrm>
          <a:prstGeom prst="rect">
            <a:avLst/>
          </a:prstGeom>
        </p:spPr>
      </p:pic>
      <p:pic>
        <p:nvPicPr>
          <p:cNvPr id="44" name="図 43">
            <a:extLst>
              <a:ext uri="{FF2B5EF4-FFF2-40B4-BE49-F238E27FC236}">
                <a16:creationId xmlns:a16="http://schemas.microsoft.com/office/drawing/2014/main" id="{73876ACD-F12A-E480-1DC4-D766B6AA0D8A}"/>
              </a:ext>
            </a:extLst>
          </p:cNvPr>
          <p:cNvPicPr>
            <a:picLocks noChangeAspect="1"/>
          </p:cNvPicPr>
          <p:nvPr/>
        </p:nvPicPr>
        <p:blipFill>
          <a:blip r:embed="rId7"/>
          <a:stretch>
            <a:fillRect/>
          </a:stretch>
        </p:blipFill>
        <p:spPr>
          <a:xfrm>
            <a:off x="861729" y="672982"/>
            <a:ext cx="3229122" cy="2466021"/>
          </a:xfrm>
          <a:prstGeom prst="rect">
            <a:avLst/>
          </a:prstGeom>
        </p:spPr>
      </p:pic>
      <p:pic>
        <p:nvPicPr>
          <p:cNvPr id="45" name="図 44">
            <a:extLst>
              <a:ext uri="{FF2B5EF4-FFF2-40B4-BE49-F238E27FC236}">
                <a16:creationId xmlns:a16="http://schemas.microsoft.com/office/drawing/2014/main" id="{9B9E03F1-C9E3-5299-07D2-94896CFBE07A}"/>
              </a:ext>
            </a:extLst>
          </p:cNvPr>
          <p:cNvPicPr>
            <a:picLocks noChangeAspect="1"/>
          </p:cNvPicPr>
          <p:nvPr/>
        </p:nvPicPr>
        <p:blipFill>
          <a:blip r:embed="rId8"/>
          <a:stretch>
            <a:fillRect/>
          </a:stretch>
        </p:blipFill>
        <p:spPr>
          <a:xfrm>
            <a:off x="1094768" y="3070799"/>
            <a:ext cx="2536457" cy="2647950"/>
          </a:xfrm>
          <a:prstGeom prst="rect">
            <a:avLst/>
          </a:prstGeom>
        </p:spPr>
      </p:pic>
      <p:sp>
        <p:nvSpPr>
          <p:cNvPr id="46" name="テキスト ボックス 45">
            <a:extLst>
              <a:ext uri="{FF2B5EF4-FFF2-40B4-BE49-F238E27FC236}">
                <a16:creationId xmlns:a16="http://schemas.microsoft.com/office/drawing/2014/main" id="{02B740DB-168A-6ADC-B3D6-9E2FA61CD6AF}"/>
              </a:ext>
            </a:extLst>
          </p:cNvPr>
          <p:cNvSpPr txBox="1"/>
          <p:nvPr/>
        </p:nvSpPr>
        <p:spPr>
          <a:xfrm>
            <a:off x="6124119" y="5567132"/>
            <a:ext cx="4570482" cy="369332"/>
          </a:xfrm>
          <a:prstGeom prst="rect">
            <a:avLst/>
          </a:prstGeom>
          <a:noFill/>
        </p:spPr>
        <p:txBody>
          <a:bodyPr wrap="none" rtlCol="0">
            <a:spAutoFit/>
          </a:bodyPr>
          <a:lstStyle/>
          <a:p>
            <a:r>
              <a:rPr lang="ja-JP" altLang="en-US">
                <a:latin typeface="Hiragino Kaku Gothic ProN W3" panose="020B0300000000000000" pitchFamily="34" charset="-128"/>
                <a:ea typeface="Hiragino Kaku Gothic ProN W3" panose="020B0300000000000000" pitchFamily="34" charset="-128"/>
              </a:rPr>
              <a:t>励起エネルギーを無駄にしない高輝度発光</a:t>
            </a:r>
          </a:p>
        </p:txBody>
      </p:sp>
      <p:pic>
        <p:nvPicPr>
          <p:cNvPr id="47" name="Picture 2">
            <a:extLst>
              <a:ext uri="{FF2B5EF4-FFF2-40B4-BE49-F238E27FC236}">
                <a16:creationId xmlns:a16="http://schemas.microsoft.com/office/drawing/2014/main" id="{A8C52739-F27B-08E8-AB18-52CD03C2B9E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523" t="11809" r="11525" b="11873"/>
          <a:stretch>
            <a:fillRect/>
          </a:stretch>
        </p:blipFill>
        <p:spPr bwMode="auto">
          <a:xfrm>
            <a:off x="5879907" y="5626838"/>
            <a:ext cx="252000" cy="249921"/>
          </a:xfrm>
          <a:prstGeom prst="rect">
            <a:avLst/>
          </a:prstGeom>
          <a:noFill/>
          <a:extLst>
            <a:ext uri="{909E8E84-426E-40DD-AFC4-6F175D3DCCD1}">
              <a14:hiddenFill xmlns:a14="http://schemas.microsoft.com/office/drawing/2010/main">
                <a:solidFill>
                  <a:srgbClr val="FFFFFF"/>
                </a:solidFill>
              </a14:hiddenFill>
            </a:ext>
          </a:extLst>
        </p:spPr>
      </p:pic>
      <p:sp>
        <p:nvSpPr>
          <p:cNvPr id="48" name="テキスト ボックス 47">
            <a:extLst>
              <a:ext uri="{FF2B5EF4-FFF2-40B4-BE49-F238E27FC236}">
                <a16:creationId xmlns:a16="http://schemas.microsoft.com/office/drawing/2014/main" id="{67EFE3E5-0B48-4CF4-064E-F971EF118DE3}"/>
              </a:ext>
            </a:extLst>
          </p:cNvPr>
          <p:cNvSpPr txBox="1"/>
          <p:nvPr/>
        </p:nvSpPr>
        <p:spPr>
          <a:xfrm>
            <a:off x="9277605" y="6040610"/>
            <a:ext cx="2206826" cy="338554"/>
          </a:xfrm>
          <a:prstGeom prst="rect">
            <a:avLst/>
          </a:prstGeom>
          <a:noFill/>
        </p:spPr>
        <p:txBody>
          <a:bodyPr wrap="square">
            <a:spAutoFit/>
          </a:bodyPr>
          <a:lstStyle/>
          <a:p>
            <a:pPr>
              <a:buNone/>
            </a:pPr>
            <a:r>
              <a:rPr lang="en-US" altLang="ja-JP" sz="1600" i="1" dirty="0" err="1">
                <a:solidFill>
                  <a:srgbClr val="000000"/>
                </a:solidFill>
                <a:effectLst/>
                <a:latin typeface="Gill Sans MT" panose="020B0502020104020203" pitchFamily="34" charset="0"/>
              </a:rPr>
              <a:t>ChemPhotoChem</a:t>
            </a:r>
            <a:r>
              <a:rPr lang="en-US" altLang="ja-JP" sz="1600" dirty="0">
                <a:solidFill>
                  <a:srgbClr val="000000"/>
                </a:solidFill>
                <a:effectLst/>
                <a:latin typeface="Hiragino Kaku Gothic ProN W3" panose="020B0300000000000000" pitchFamily="34" charset="-128"/>
                <a:ea typeface="Hiragino Kaku Gothic ProN W3" panose="020B0300000000000000" pitchFamily="34" charset="-128"/>
              </a:rPr>
              <a:t> </a:t>
            </a:r>
            <a:r>
              <a:rPr lang="ja-JP" altLang="en-US" sz="1600">
                <a:solidFill>
                  <a:srgbClr val="000000"/>
                </a:solidFill>
                <a:effectLst/>
                <a:latin typeface="Hiragino Kaku Gothic ProN W3" panose="020B0300000000000000" pitchFamily="34" charset="-128"/>
                <a:ea typeface="Hiragino Kaku Gothic ProN W3" panose="020B0300000000000000" pitchFamily="34" charset="-128"/>
              </a:rPr>
              <a:t>投稿中</a:t>
            </a:r>
            <a:endParaRPr lang="en-US" altLang="ja-JP" sz="1600" dirty="0">
              <a:solidFill>
                <a:srgbClr val="000000"/>
              </a:solidFill>
              <a:effectLst/>
              <a:latin typeface="Hiragino Kaku Gothic ProN W3" panose="020B0300000000000000" pitchFamily="34" charset="-128"/>
              <a:ea typeface="Hiragino Kaku Gothic ProN W3" panose="020B0300000000000000" pitchFamily="34" charset="-128"/>
            </a:endParaRPr>
          </a:p>
        </p:txBody>
      </p:sp>
      <p:pic>
        <p:nvPicPr>
          <p:cNvPr id="2050" name="Picture 2">
            <a:extLst>
              <a:ext uri="{FF2B5EF4-FFF2-40B4-BE49-F238E27FC236}">
                <a16:creationId xmlns:a16="http://schemas.microsoft.com/office/drawing/2014/main" id="{1F438D1A-6372-DD3E-4A64-2D4D0C613CD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0473" t="62711" r="27623" b="8790"/>
          <a:stretch>
            <a:fillRect/>
          </a:stretch>
        </p:blipFill>
        <p:spPr bwMode="auto">
          <a:xfrm>
            <a:off x="11064581" y="2928258"/>
            <a:ext cx="803034" cy="122844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3" name="オーディオ 2">
            <a:extLst>
              <a:ext uri="{FF2B5EF4-FFF2-40B4-BE49-F238E27FC236}">
                <a16:creationId xmlns:a16="http://schemas.microsoft.com/office/drawing/2014/main" id="{6C1C3A85-5A76-261B-5EAF-B35C2D2138D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165443758"/>
      </p:ext>
    </p:extLst>
  </p:cSld>
  <p:clrMapOvr>
    <a:masterClrMapping/>
  </p:clrMapOvr>
  <mc:AlternateContent xmlns:mc="http://schemas.openxmlformats.org/markup-compatibility/2006">
    <mc:Choice xmlns:p14="http://schemas.microsoft.com/office/powerpoint/2010/main" Requires="p14">
      <p:transition spd="slow" p14:dur="2000" advTm="101706"/>
    </mc:Choice>
    <mc:Fallback>
      <p:transition spd="slow" advTm="101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495" x="5181600" y="6483350"/>
          <p14:tracePt t="2503" x="5162550" y="5969000"/>
          <p14:tracePt t="2513" x="5111750" y="5194300"/>
          <p14:tracePt t="2523" x="5010150" y="4470400"/>
          <p14:tracePt t="2532" x="4876800" y="3956050"/>
          <p14:tracePt t="2542" x="4762500" y="3606800"/>
          <p14:tracePt t="2552" x="4705350" y="3511550"/>
          <p14:tracePt t="2562" x="4584700" y="3321050"/>
          <p14:tracePt t="2572" x="4540250" y="3251200"/>
          <p14:tracePt t="2582" x="4527550" y="3219450"/>
          <p14:tracePt t="2661" x="4514850" y="3219450"/>
          <p14:tracePt t="2691" x="4502150" y="3232150"/>
          <p14:tracePt t="2772" x="4483100" y="3232150"/>
          <p14:tracePt t="2903" x="4483100" y="3251200"/>
          <p14:tracePt t="3251" x="4470400" y="3251200"/>
          <p14:tracePt t="3421" x="4457700" y="3251200"/>
          <p14:tracePt t="3441" x="4445000" y="3263900"/>
          <p14:tracePt t="3452" x="4432300" y="3263900"/>
          <p14:tracePt t="3471" x="4413250" y="3263900"/>
          <p14:tracePt t="4490" x="1320800" y="2279650"/>
          <p14:tracePt t="4507" x="1371600" y="2108200"/>
          <p14:tracePt t="4515" x="1416050" y="2012950"/>
          <p14:tracePt t="4523" x="1441450" y="1885950"/>
          <p14:tracePt t="4533" x="1460500" y="1835150"/>
          <p14:tracePt t="4543" x="1460500" y="1778000"/>
          <p14:tracePt t="4553" x="1460500" y="1765300"/>
          <p14:tracePt t="4563" x="1441450" y="1733550"/>
          <p14:tracePt t="4573" x="1428750" y="1733550"/>
          <p14:tracePt t="4582" x="1428750" y="1720850"/>
          <p14:tracePt t="4881" x="1441450" y="1720850"/>
          <p14:tracePt t="4892" x="1460500" y="1708150"/>
          <p14:tracePt t="4902" x="1473200" y="1708150"/>
          <p14:tracePt t="4912" x="1498600" y="1708150"/>
          <p14:tracePt t="4922" x="1530350" y="1708150"/>
          <p14:tracePt t="4932" x="1568450" y="1695450"/>
          <p14:tracePt t="4942" x="1638300" y="1682750"/>
          <p14:tracePt t="4952" x="1720850" y="1651000"/>
          <p14:tracePt t="4962" x="1847850" y="1612900"/>
          <p14:tracePt t="4972" x="1943100" y="1581150"/>
          <p14:tracePt t="4982" x="2000250" y="1568450"/>
          <p14:tracePt t="4992" x="2070100" y="1555750"/>
          <p14:tracePt t="5002" x="2139950" y="1543050"/>
          <p14:tracePt t="5012" x="2197100" y="1543050"/>
          <p14:tracePt t="5022" x="2222500" y="1524000"/>
          <p14:tracePt t="5032" x="2279650" y="1524000"/>
          <p14:tracePt t="5042" x="2317750" y="1524000"/>
          <p14:tracePt t="5052" x="2330450" y="1511300"/>
          <p14:tracePt t="5062" x="2349500" y="1511300"/>
          <p14:tracePt t="5072" x="2362200" y="1511300"/>
          <p14:tracePt t="5091" x="2374900" y="1511300"/>
          <p14:tracePt t="5141" x="2387600" y="1511300"/>
          <p14:tracePt t="5161" x="2400300" y="1511300"/>
          <p14:tracePt t="5181" x="2419350" y="1511300"/>
          <p14:tracePt t="5241" x="2400300" y="1511300"/>
          <p14:tracePt t="5261" x="2387600" y="1511300"/>
          <p14:tracePt t="5291" x="2374900" y="1511300"/>
          <p14:tracePt t="5331" x="2362200" y="1511300"/>
          <p14:tracePt t="5342" x="2330450" y="1524000"/>
          <p14:tracePt t="5352" x="2317750" y="1524000"/>
          <p14:tracePt t="5362" x="2292350" y="1524000"/>
          <p14:tracePt t="5372" x="2260600" y="1524000"/>
          <p14:tracePt t="5382" x="2247900" y="1524000"/>
          <p14:tracePt t="5401" x="2235200" y="1524000"/>
          <p14:tracePt t="5421" x="2222500" y="1524000"/>
          <p14:tracePt t="5432" x="2222500" y="1511300"/>
          <p14:tracePt t="5442" x="2209800" y="1511300"/>
          <p14:tracePt t="5452" x="2197100" y="1511300"/>
          <p14:tracePt t="5462" x="2197100" y="1498600"/>
          <p14:tracePt t="5492" x="2197100" y="1485900"/>
          <p14:tracePt t="5511" x="2197100" y="1473200"/>
          <p14:tracePt t="5522" x="2178050" y="1460500"/>
          <p14:tracePt t="5532" x="2178050" y="1441450"/>
          <p14:tracePt t="6550" x="2108200" y="996950"/>
          <p14:tracePt t="6567" x="2108200" y="971550"/>
          <p14:tracePt t="6582" x="2127250" y="958850"/>
          <p14:tracePt t="6601" x="2127250" y="927100"/>
          <p14:tracePt t="6612" x="2139950" y="914400"/>
          <p14:tracePt t="6622" x="2139950" y="901700"/>
          <p14:tracePt t="6632" x="2139950" y="889000"/>
          <p14:tracePt t="6642" x="2139950" y="876300"/>
          <p14:tracePt t="6652" x="2139950" y="863600"/>
          <p14:tracePt t="6662" x="2139950" y="844550"/>
          <p14:tracePt t="6801" x="2108200" y="844550"/>
          <p14:tracePt t="6812" x="2095500" y="844550"/>
          <p14:tracePt t="6861" x="2082800" y="863600"/>
          <p14:tracePt t="6881" x="2070100" y="863600"/>
          <p14:tracePt t="6892" x="2070100" y="876300"/>
          <p14:tracePt t="6902" x="2057400" y="876300"/>
          <p14:tracePt t="6912" x="2038350" y="901700"/>
          <p14:tracePt t="6922" x="2038350" y="914400"/>
          <p14:tracePt t="6941" x="2038350" y="927100"/>
          <p14:tracePt t="6961" x="2038350" y="946150"/>
          <p14:tracePt t="6981" x="2025650" y="958850"/>
          <p14:tracePt t="7011" x="2025650" y="971550"/>
          <p14:tracePt t="7022" x="2038350" y="984250"/>
          <p14:tracePt t="7032" x="2038350" y="996950"/>
          <p14:tracePt t="7061" x="2038350" y="1016000"/>
          <p14:tracePt t="7081" x="2038350" y="1028700"/>
          <p14:tracePt t="7101" x="2038350" y="1041400"/>
          <p14:tracePt t="7112" x="2038350" y="1054100"/>
          <p14:tracePt t="7131" x="2038350" y="1066800"/>
          <p14:tracePt t="7142" x="2038350" y="1085850"/>
          <p14:tracePt t="7152" x="2038350" y="1098550"/>
          <p14:tracePt t="7171" x="2038350" y="1111250"/>
          <p14:tracePt t="7191" x="2038350" y="1123950"/>
          <p14:tracePt t="7211" x="2038350" y="1136650"/>
          <p14:tracePt t="7231" x="2038350" y="1149350"/>
          <p14:tracePt t="7242" x="2038350" y="1168400"/>
          <p14:tracePt t="7261" x="2038350" y="1181100"/>
          <p14:tracePt t="7272" x="2038350" y="1193800"/>
          <p14:tracePt t="7282" x="2038350" y="1206500"/>
          <p14:tracePt t="7292" x="2038350" y="1219200"/>
          <p14:tracePt t="7311" x="2038350" y="1238250"/>
          <p14:tracePt t="7341" x="2038350" y="1250950"/>
          <p14:tracePt t="7371" x="2038350" y="1263650"/>
          <p14:tracePt t="7382" x="2025650" y="1276350"/>
          <p14:tracePt t="7392" x="2025650" y="1289050"/>
          <p14:tracePt t="7411" x="2025650" y="1308100"/>
          <p14:tracePt t="7422" x="2025650" y="1320800"/>
          <p14:tracePt t="7432" x="2025650" y="1333500"/>
          <p14:tracePt t="7451" x="2025650" y="1346200"/>
          <p14:tracePt t="7501" x="2038350" y="1346200"/>
          <p14:tracePt t="7531" x="2038350" y="1358900"/>
          <p14:tracePt t="7542" x="2057400" y="1358900"/>
          <p14:tracePt t="7552" x="2070100" y="1358900"/>
          <p14:tracePt t="7562" x="2095500" y="1358900"/>
          <p14:tracePt t="7572" x="2108200" y="1371600"/>
          <p14:tracePt t="8587" x="2514600" y="1485900"/>
          <p14:tracePt t="8631" x="2527300" y="1485900"/>
          <p14:tracePt t="8661" x="2540000" y="1498600"/>
          <p14:tracePt t="8761" x="2552700" y="1498600"/>
          <p14:tracePt t="8991" x="2540000" y="1498600"/>
          <p14:tracePt t="9061" x="2527300" y="1498600"/>
          <p14:tracePt t="9111" x="2514600" y="1498600"/>
          <p14:tracePt t="9331" x="2501900" y="1498600"/>
          <p14:tracePt t="9371" x="2482850" y="1498600"/>
          <p14:tracePt t="9501" x="2470150" y="1498600"/>
          <p14:tracePt t="9771" x="2457450" y="1498600"/>
          <p14:tracePt t="9801" x="2444750" y="1498600"/>
          <p14:tracePt t="9812" x="2419350" y="1498600"/>
          <p14:tracePt t="9831" x="2400300" y="1485900"/>
          <p14:tracePt t="10829" x="2165350" y="1320800"/>
          <p14:tracePt t="10834" x="2178050" y="1320800"/>
          <p14:tracePt t="10852" x="2197100" y="1320800"/>
          <p14:tracePt t="10872" x="2209800" y="1320800"/>
          <p14:tracePt t="11889" x="3111500" y="1333500"/>
          <p14:tracePt t="12011" x="3111500" y="1346200"/>
          <p14:tracePt t="12022" x="3124200" y="1346200"/>
          <p14:tracePt t="12041" x="3124200" y="1358900"/>
          <p14:tracePt t="12061" x="3136900" y="1358900"/>
          <p14:tracePt t="12121" x="3149600" y="1358900"/>
          <p14:tracePt t="12132" x="3168650" y="1371600"/>
          <p14:tracePt t="12211" x="3149600" y="1371600"/>
          <p14:tracePt t="12261" x="3136900" y="1371600"/>
          <p14:tracePt t="12281" x="3124200" y="1371600"/>
          <p14:tracePt t="12292" x="3111500" y="1371600"/>
          <p14:tracePt t="12302" x="3067050" y="1371600"/>
          <p14:tracePt t="12312" x="3041650" y="1371600"/>
          <p14:tracePt t="12322" x="3016250" y="1371600"/>
          <p14:tracePt t="12332" x="2997200" y="1371600"/>
          <p14:tracePt t="12342" x="2971800" y="1371600"/>
          <p14:tracePt t="12352" x="2959100" y="1371600"/>
          <p14:tracePt t="12391" x="2946400" y="1371600"/>
          <p14:tracePt t="12412" x="2927350" y="1371600"/>
          <p14:tracePt t="12422" x="2914650" y="1390650"/>
          <p14:tracePt t="12432" x="2901950" y="1390650"/>
          <p14:tracePt t="12442" x="2876550" y="1390650"/>
          <p14:tracePt t="12452" x="2857500" y="1390650"/>
          <p14:tracePt t="12521" x="2844800" y="1390650"/>
          <p14:tracePt t="12541" x="2832100" y="1390650"/>
          <p14:tracePt t="12552" x="2819400" y="1390650"/>
          <p14:tracePt t="12562" x="2794000" y="1390650"/>
          <p14:tracePt t="12572" x="2762250" y="1390650"/>
          <p14:tracePt t="12582" x="2724150" y="1390650"/>
          <p14:tracePt t="12592" x="2679700" y="1390650"/>
          <p14:tracePt t="12602" x="2667000" y="1390650"/>
          <p14:tracePt t="12691" x="2654300" y="1390650"/>
          <p14:tracePt t="12781" x="2635250" y="1390650"/>
          <p14:tracePt t="12971" x="2635250" y="1371600"/>
          <p14:tracePt t="12991" x="2635250" y="1358900"/>
          <p14:tracePt t="13011" x="2635250" y="1346200"/>
          <p14:tracePt t="13031" x="2635250" y="1333500"/>
          <p14:tracePt t="14050" x="2597150" y="793750"/>
          <p14:tracePt t="14065" x="2609850" y="793750"/>
          <p14:tracePt t="14091" x="2609850" y="774700"/>
          <p14:tracePt t="14102" x="2622550" y="774700"/>
          <p14:tracePt t="14112" x="2635250" y="774700"/>
          <p14:tracePt t="14131" x="2654300" y="762000"/>
          <p14:tracePt t="14151" x="2667000" y="749300"/>
          <p14:tracePt t="14162" x="2679700" y="749300"/>
          <p14:tracePt t="14181" x="2679700" y="736600"/>
          <p14:tracePt t="14192" x="2692400" y="723900"/>
          <p14:tracePt t="14221" x="2692400" y="704850"/>
          <p14:tracePt t="14241" x="2705100" y="704850"/>
          <p14:tracePt t="14252" x="2705100" y="692150"/>
          <p14:tracePt t="14271" x="2724150" y="692150"/>
          <p14:tracePt t="14311" x="2705100" y="692150"/>
          <p14:tracePt t="14322" x="2705100" y="704850"/>
          <p14:tracePt t="14341" x="2724150" y="704850"/>
          <p14:tracePt t="14372" x="2724150" y="723900"/>
          <p14:tracePt t="14382" x="2736850" y="723900"/>
          <p14:tracePt t="14392" x="2736850" y="736600"/>
          <p14:tracePt t="14402" x="2749550" y="736600"/>
          <p14:tracePt t="14412" x="2749550" y="749300"/>
          <p14:tracePt t="14422" x="2774950" y="762000"/>
          <p14:tracePt t="14432" x="2794000" y="774700"/>
          <p14:tracePt t="14442" x="2806700" y="793750"/>
          <p14:tracePt t="14452" x="2832100" y="806450"/>
          <p14:tracePt t="14462" x="2857500" y="819150"/>
          <p14:tracePt t="14472" x="2857500" y="831850"/>
          <p14:tracePt t="14491" x="2876550" y="844550"/>
          <p14:tracePt t="14531" x="2876550" y="863600"/>
          <p14:tracePt t="14542" x="2876550" y="876300"/>
          <p14:tracePt t="14562" x="2889250" y="889000"/>
          <p14:tracePt t="14572" x="2901950" y="914400"/>
          <p14:tracePt t="14582" x="2914650" y="927100"/>
          <p14:tracePt t="14592" x="2927350" y="946150"/>
          <p14:tracePt t="14602" x="2946400" y="958850"/>
          <p14:tracePt t="14612" x="2946400" y="971550"/>
          <p14:tracePt t="14622" x="2946400" y="984250"/>
          <p14:tracePt t="14641" x="2946400" y="996950"/>
          <p14:tracePt t="14652" x="2946400" y="1016000"/>
          <p14:tracePt t="14662" x="2946400" y="1028700"/>
          <p14:tracePt t="14672" x="2959100" y="1041400"/>
          <p14:tracePt t="14682" x="2959100" y="1054100"/>
          <p14:tracePt t="14701" x="2959100" y="1066800"/>
          <p14:tracePt t="14721" x="2946400" y="1085850"/>
          <p14:tracePt t="14741" x="2946400" y="1098550"/>
          <p14:tracePt t="14752" x="2946400" y="1111250"/>
          <p14:tracePt t="14762" x="2927350" y="1123950"/>
          <p14:tracePt t="14772" x="2927350" y="1136650"/>
          <p14:tracePt t="14782" x="2927350" y="1149350"/>
          <p14:tracePt t="14792" x="2927350" y="1168400"/>
          <p14:tracePt t="14811" x="2927350" y="1181100"/>
          <p14:tracePt t="14831" x="2927350" y="1193800"/>
          <p14:tracePt t="14842" x="2927350" y="1206500"/>
          <p14:tracePt t="14852" x="2914650" y="1219200"/>
          <p14:tracePt t="14862" x="2914650" y="1238250"/>
          <p14:tracePt t="14881" x="2889250" y="1250950"/>
          <p14:tracePt t="14892" x="2889250" y="1263650"/>
          <p14:tracePt t="14902" x="2876550" y="1276350"/>
          <p14:tracePt t="14921" x="2857500" y="1289050"/>
          <p14:tracePt t="14941" x="2857500" y="1308100"/>
          <p14:tracePt t="14952" x="2844800" y="1320800"/>
          <p14:tracePt t="14971" x="2832100" y="1333500"/>
          <p14:tracePt t="14982" x="2819400" y="1346200"/>
          <p14:tracePt t="14992" x="2806700" y="1358900"/>
          <p14:tracePt t="15002" x="2794000" y="1371600"/>
          <p14:tracePt t="15012" x="2774950" y="1371600"/>
          <p14:tracePt t="15022" x="2774950" y="1390650"/>
          <p14:tracePt t="15041" x="2762250" y="1390650"/>
          <p14:tracePt t="15061" x="2762250" y="1403350"/>
          <p14:tracePt t="15091" x="2749550" y="1403350"/>
          <p14:tracePt t="15111" x="2736850" y="1416050"/>
          <p14:tracePt t="16138" x="2622550" y="1085850"/>
          <p14:tracePt t="16145" x="2622550" y="1066800"/>
          <p14:tracePt t="16159" x="2609850" y="1066800"/>
          <p14:tracePt t="16181" x="2609850" y="1054100"/>
          <p14:tracePt t="16211" x="2597150" y="1054100"/>
          <p14:tracePt t="16291" x="2597150" y="1041400"/>
          <p14:tracePt t="16491" x="2597150" y="1028700"/>
          <p14:tracePt t="16502" x="2609850" y="1028700"/>
          <p14:tracePt t="16531" x="2622550" y="1016000"/>
          <p14:tracePt t="16551" x="2622550" y="996950"/>
          <p14:tracePt t="16562" x="2635250" y="996950"/>
          <p14:tracePt t="16642" x="2654300" y="996950"/>
          <p14:tracePt t="16661" x="2667000" y="996950"/>
          <p14:tracePt t="16672" x="2667000" y="1016000"/>
          <p14:tracePt t="16682" x="2679700" y="1016000"/>
          <p14:tracePt t="16692" x="2692400" y="1028700"/>
          <p14:tracePt t="16702" x="2705100" y="1028700"/>
          <p14:tracePt t="16712" x="2724150" y="1041400"/>
          <p14:tracePt t="16731" x="2736850" y="1054100"/>
          <p14:tracePt t="16751" x="2749550" y="1054100"/>
          <p14:tracePt t="16831" x="2762250" y="1066800"/>
          <p14:tracePt t="16851" x="2794000" y="1066800"/>
          <p14:tracePt t="16862" x="2806700" y="1085850"/>
          <p14:tracePt t="16872" x="2832100" y="1085850"/>
          <p14:tracePt t="16882" x="2844800" y="1085850"/>
          <p14:tracePt t="16901" x="2857500" y="1098550"/>
          <p14:tracePt t="16951" x="2876550" y="1098550"/>
          <p14:tracePt t="16971" x="2889250" y="1098550"/>
          <p14:tracePt t="16991" x="2901950" y="1111250"/>
          <p14:tracePt t="17061" x="2901950" y="1123950"/>
          <p14:tracePt t="17081" x="2901950" y="1136650"/>
          <p14:tracePt t="17101" x="2901950" y="1149350"/>
          <p14:tracePt t="17112" x="2901950" y="1168400"/>
          <p14:tracePt t="17131" x="2901950" y="1181100"/>
          <p14:tracePt t="17142" x="2889250" y="1193800"/>
          <p14:tracePt t="17161" x="2889250" y="1206500"/>
          <p14:tracePt t="17181" x="2889250" y="1219200"/>
          <p14:tracePt t="18200" x="2387600" y="1568450"/>
          <p14:tracePt t="18251" x="2374900" y="1568450"/>
          <p14:tracePt t="18271" x="2362200" y="1581150"/>
          <p14:tracePt t="18391" x="2349500" y="1593850"/>
          <p14:tracePt t="18402" x="2317750" y="1612900"/>
          <p14:tracePt t="18581" x="2330450" y="1612900"/>
          <p14:tracePt t="18651" x="2349500" y="1593850"/>
          <p14:tracePt t="18662" x="2362200" y="1593850"/>
          <p14:tracePt t="18672" x="2374900" y="1593850"/>
          <p14:tracePt t="18691" x="2400300" y="1581150"/>
          <p14:tracePt t="18702" x="2419350" y="1581150"/>
          <p14:tracePt t="18712" x="2432050" y="1568450"/>
          <p14:tracePt t="18741" x="2444750" y="1568450"/>
          <p14:tracePt t="18752" x="2444750" y="1555750"/>
          <p14:tracePt t="18762" x="2457450" y="1555750"/>
          <p14:tracePt t="18781" x="2470150" y="1555750"/>
          <p14:tracePt t="18792" x="2482850" y="1543050"/>
          <p14:tracePt t="18802" x="2501900" y="1543050"/>
          <p14:tracePt t="18831" x="2514600" y="1543050"/>
          <p14:tracePt t="18842" x="2527300" y="1543050"/>
          <p14:tracePt t="18852" x="2527300" y="1524000"/>
          <p14:tracePt t="18871" x="2540000" y="1524000"/>
          <p14:tracePt t="18882" x="2552700" y="1524000"/>
          <p14:tracePt t="18892" x="2571750" y="1524000"/>
          <p14:tracePt t="18912" x="2584450" y="1511300"/>
          <p14:tracePt t="18941" x="2597150" y="1511300"/>
          <p14:tracePt t="18981" x="2597150" y="1498600"/>
          <p14:tracePt t="19011" x="2609850" y="1498600"/>
          <p14:tracePt t="19081" x="2597150" y="1498600"/>
          <p14:tracePt t="19131" x="2584450" y="1498600"/>
          <p14:tracePt t="19142" x="2571750" y="1498600"/>
          <p14:tracePt t="19152" x="2552700" y="1498600"/>
          <p14:tracePt t="19162" x="2540000" y="1498600"/>
          <p14:tracePt t="19172" x="2527300" y="1498600"/>
          <p14:tracePt t="19182" x="2514600" y="1498600"/>
          <p14:tracePt t="19201" x="2501900" y="1498600"/>
          <p14:tracePt t="19221" x="2482850" y="1498600"/>
          <p14:tracePt t="19232" x="2470150" y="1498600"/>
          <p14:tracePt t="19242" x="2457450" y="1498600"/>
          <p14:tracePt t="20261" x="1625600" y="1358900"/>
          <p14:tracePt t="20275" x="1612900" y="1358900"/>
          <p14:tracePt t="20311" x="1612900" y="1346200"/>
          <p14:tracePt t="20341" x="1593850" y="1333500"/>
          <p14:tracePt t="20361" x="1581150" y="1333500"/>
          <p14:tracePt t="20372" x="1568450" y="1333500"/>
          <p14:tracePt t="20382" x="1568450" y="1320800"/>
          <p14:tracePt t="20441" x="1568450" y="1308100"/>
          <p14:tracePt t="20452" x="1555750" y="1289050"/>
          <p14:tracePt t="20471" x="1543050" y="1276350"/>
          <p14:tracePt t="20482" x="1530350" y="1263650"/>
          <p14:tracePt t="20492" x="1530350" y="1250950"/>
          <p14:tracePt t="20511" x="1511300" y="1250950"/>
          <p14:tracePt t="20541" x="1530350" y="1250950"/>
          <p14:tracePt t="20552" x="1530350" y="1238250"/>
          <p14:tracePt t="20562" x="1555750" y="1219200"/>
          <p14:tracePt t="20572" x="1581150" y="1206500"/>
          <p14:tracePt t="20582" x="1612900" y="1181100"/>
          <p14:tracePt t="20592" x="1651000" y="1136650"/>
          <p14:tracePt t="20602" x="1663700" y="1123950"/>
          <p14:tracePt t="20612" x="1695450" y="1111250"/>
          <p14:tracePt t="20622" x="1708150" y="1098550"/>
          <p14:tracePt t="20632" x="1720850" y="1085850"/>
          <p14:tracePt t="20642" x="1733550" y="1085850"/>
          <p14:tracePt t="20652" x="1752600" y="1066800"/>
          <p14:tracePt t="20662" x="1765300" y="1054100"/>
          <p14:tracePt t="20672" x="1778000" y="1041400"/>
          <p14:tracePt t="20682" x="1790700" y="1028700"/>
          <p14:tracePt t="20692" x="1803400" y="1028700"/>
          <p14:tracePt t="20702" x="1835150" y="1016000"/>
          <p14:tracePt t="20712" x="1860550" y="996950"/>
          <p14:tracePt t="20722" x="1873250" y="996950"/>
          <p14:tracePt t="20732" x="1905000" y="996950"/>
          <p14:tracePt t="20742" x="1917700" y="996950"/>
          <p14:tracePt t="20752" x="1943100" y="984250"/>
          <p14:tracePt t="20762" x="1955800" y="984250"/>
          <p14:tracePt t="20772" x="1974850" y="984250"/>
          <p14:tracePt t="20841" x="1987550" y="984250"/>
          <p14:tracePt t="20852" x="2000250" y="996950"/>
          <p14:tracePt t="20862" x="2025650" y="996950"/>
          <p14:tracePt t="20872" x="2038350" y="996950"/>
          <p14:tracePt t="20891" x="2057400" y="996950"/>
          <p14:tracePt t="20902" x="2070100" y="996950"/>
          <p14:tracePt t="20912" x="2082800" y="1016000"/>
          <p14:tracePt t="20922" x="2095500" y="1016000"/>
          <p14:tracePt t="20941" x="2108200" y="1028700"/>
          <p14:tracePt t="20952" x="2139950" y="1028700"/>
          <p14:tracePt t="20962" x="2152650" y="1041400"/>
          <p14:tracePt t="20972" x="2165350" y="1041400"/>
          <p14:tracePt t="20982" x="2197100" y="1054100"/>
          <p14:tracePt t="20992" x="2209800" y="1066800"/>
          <p14:tracePt t="21002" x="2222500" y="1085850"/>
          <p14:tracePt t="21012" x="2235200" y="1085850"/>
          <p14:tracePt t="21022" x="2247900" y="1098550"/>
          <p14:tracePt t="21032" x="2260600" y="1098550"/>
          <p14:tracePt t="21042" x="2260600" y="1111250"/>
          <p14:tracePt t="21052" x="2260600" y="1123950"/>
          <p14:tracePt t="21062" x="2279650" y="1123950"/>
          <p14:tracePt t="21072" x="2279650" y="1136650"/>
          <p14:tracePt t="21082" x="2279650" y="1149350"/>
          <p14:tracePt t="21092" x="2279650" y="1168400"/>
          <p14:tracePt t="21102" x="2292350" y="1181100"/>
          <p14:tracePt t="21122" x="2292350" y="1193800"/>
          <p14:tracePt t="21141" x="2305050" y="1193800"/>
          <p14:tracePt t="21161" x="2305050" y="1206500"/>
          <p14:tracePt t="21181" x="2305050" y="1219200"/>
          <p14:tracePt t="21201" x="2305050" y="1238250"/>
          <p14:tracePt t="21212" x="2305050" y="1250950"/>
          <p14:tracePt t="21231" x="2292350" y="1263650"/>
          <p14:tracePt t="21242" x="2292350" y="1276350"/>
          <p14:tracePt t="21261" x="2292350" y="1289050"/>
          <p14:tracePt t="21281" x="2292350" y="1308100"/>
          <p14:tracePt t="21301" x="2292350" y="1320800"/>
          <p14:tracePt t="21321" x="2292350" y="1333500"/>
          <p14:tracePt t="22340" x="2247900" y="1403350"/>
          <p14:tracePt t="23991" x="2247900" y="1390650"/>
          <p14:tracePt t="26871" x="2260600" y="1390650"/>
          <p14:tracePt t="33892" x="2247900" y="1390650"/>
          <p14:tracePt t="34861" x="2247900" y="1403350"/>
          <p14:tracePt t="34891" x="2235200" y="1403350"/>
          <p14:tracePt t="34931" x="2222500" y="1403350"/>
          <p14:tracePt t="34951" x="2209800" y="1416050"/>
          <p14:tracePt t="34971" x="2197100" y="1416050"/>
          <p14:tracePt t="34991" x="2178050" y="1416050"/>
          <p14:tracePt t="35011" x="2165350" y="1416050"/>
          <p14:tracePt t="35022" x="2152650" y="1428750"/>
          <p14:tracePt t="35032" x="2139950" y="1428750"/>
          <p14:tracePt t="35042" x="2127250" y="1428750"/>
          <p14:tracePt t="35052" x="2095500" y="1428750"/>
          <p14:tracePt t="35062" x="2082800" y="1428750"/>
          <p14:tracePt t="35081" x="2070100" y="1428750"/>
          <p14:tracePt t="36561" x="2082800" y="1428750"/>
          <p14:tracePt t="36971" x="2070100" y="1428750"/>
          <p14:tracePt t="36991" x="2070100" y="1441450"/>
          <p14:tracePt t="37021" x="2070100" y="1460500"/>
          <p14:tracePt t="37061" x="2070100" y="1473200"/>
          <p14:tracePt t="37581" x="2070100" y="1460500"/>
          <p14:tracePt t="37592" x="2070100" y="1441450"/>
          <p14:tracePt t="37602" x="2057400" y="1428750"/>
          <p14:tracePt t="37612" x="2038350" y="1403350"/>
          <p14:tracePt t="37622" x="2025650" y="1358900"/>
          <p14:tracePt t="37632" x="1987550" y="1289050"/>
          <p14:tracePt t="37642" x="1955800" y="1238250"/>
          <p14:tracePt t="37652" x="1917700" y="1181100"/>
          <p14:tracePt t="37662" x="1873250" y="1111250"/>
          <p14:tracePt t="37672" x="1835150" y="1041400"/>
          <p14:tracePt t="37682" x="1790700" y="984250"/>
          <p14:tracePt t="37692" x="1720850" y="914400"/>
          <p14:tracePt t="37702" x="1682750" y="901700"/>
          <p14:tracePt t="37712" x="1651000" y="889000"/>
          <p14:tracePt t="37722" x="1612900" y="876300"/>
          <p14:tracePt t="37732" x="1593850" y="876300"/>
          <p14:tracePt t="37742" x="1581150" y="863600"/>
          <p14:tracePt t="37752" x="1568450" y="863600"/>
          <p14:tracePt t="37762" x="1555750" y="863600"/>
          <p14:tracePt t="37951" x="1568450" y="863600"/>
          <p14:tracePt t="37971" x="1581150" y="844550"/>
          <p14:tracePt t="37982" x="1593850" y="831850"/>
          <p14:tracePt t="37992" x="1625600" y="819150"/>
          <p14:tracePt t="38002" x="1651000" y="793750"/>
          <p14:tracePt t="38012" x="1682750" y="762000"/>
          <p14:tracePt t="38022" x="1708150" y="736600"/>
          <p14:tracePt t="38032" x="1733550" y="723900"/>
          <p14:tracePt t="39049" x="1955800" y="514350"/>
          <p14:tracePt t="39241" x="1955800" y="501650"/>
          <p14:tracePt t="39261" x="1974850" y="501650"/>
          <p14:tracePt t="39281" x="1974850" y="488950"/>
          <p14:tracePt t="39292" x="1987550" y="488950"/>
          <p14:tracePt t="39311" x="1987550" y="469900"/>
          <p14:tracePt t="39421" x="2000250" y="469900"/>
          <p14:tracePt t="39432" x="2000250" y="457200"/>
          <p14:tracePt t="39491" x="2000250" y="469900"/>
          <p14:tracePt t="39502" x="2012950" y="469900"/>
          <p14:tracePt t="39521" x="2025650" y="469900"/>
          <p14:tracePt t="39532" x="2038350" y="488950"/>
          <p14:tracePt t="39551" x="2057400" y="488950"/>
          <p14:tracePt t="39571" x="2070100" y="488950"/>
          <p14:tracePt t="39641" x="2082800" y="469900"/>
          <p14:tracePt t="39652" x="2095500" y="469900"/>
          <p14:tracePt t="39662" x="2108200" y="469900"/>
          <p14:tracePt t="39672" x="2139950" y="469900"/>
          <p14:tracePt t="39682" x="2152650" y="488950"/>
          <p14:tracePt t="39692" x="2178050" y="488950"/>
          <p14:tracePt t="39702" x="2209800" y="488950"/>
          <p14:tracePt t="39712" x="2235200" y="488950"/>
          <p14:tracePt t="39722" x="2247900" y="488950"/>
          <p14:tracePt t="39732" x="2260600" y="501650"/>
          <p14:tracePt t="39742" x="2279650" y="501650"/>
          <p14:tracePt t="39752" x="2292350" y="501650"/>
          <p14:tracePt t="39762" x="2305050" y="501650"/>
          <p14:tracePt t="39772" x="2317750" y="501650"/>
          <p14:tracePt t="39791" x="2330450" y="501650"/>
          <p14:tracePt t="39862" x="2349500" y="501650"/>
          <p14:tracePt t="39891" x="2349500" y="514350"/>
          <p14:tracePt t="39912" x="2362200" y="514350"/>
          <p14:tracePt t="39941" x="2362200" y="527050"/>
          <p14:tracePt t="39961" x="2362200" y="539750"/>
          <p14:tracePt t="39981" x="2362200" y="552450"/>
          <p14:tracePt t="39992" x="2362200" y="571500"/>
          <p14:tracePt t="40002" x="2374900" y="584200"/>
          <p14:tracePt t="40012" x="2374900" y="596900"/>
          <p14:tracePt t="40022" x="2387600" y="609600"/>
          <p14:tracePt t="40032" x="2387600" y="641350"/>
          <p14:tracePt t="40042" x="2387600" y="654050"/>
          <p14:tracePt t="40052" x="2400300" y="666750"/>
          <p14:tracePt t="40071" x="2400300" y="679450"/>
          <p14:tracePt t="40083" x="2419350" y="692150"/>
          <p14:tracePt t="41100" x="2971800" y="2057400"/>
          <p14:tracePt t="41129" x="2971800" y="2070100"/>
          <p14:tracePt t="41133" x="2971800" y="2082800"/>
          <p14:tracePt t="41143" x="2971800" y="2095500"/>
          <p14:tracePt t="41153" x="2971800" y="2108200"/>
          <p14:tracePt t="41162" x="2971800" y="2120900"/>
          <p14:tracePt t="41172" x="2971800" y="2139950"/>
          <p14:tracePt t="41183" x="2971800" y="2165350"/>
          <p14:tracePt t="41193" x="2984500" y="2165350"/>
          <p14:tracePt t="41203" x="2984500" y="2190750"/>
          <p14:tracePt t="41221" x="2984500" y="2209800"/>
          <p14:tracePt t="41232" x="2997200" y="2235200"/>
          <p14:tracePt t="41242" x="2997200" y="2247900"/>
          <p14:tracePt t="41252" x="2997200" y="2279650"/>
          <p14:tracePt t="41262" x="3016250" y="2305050"/>
          <p14:tracePt t="41272" x="3028950" y="2343150"/>
          <p14:tracePt t="41282" x="3041650" y="2374900"/>
          <p14:tracePt t="41292" x="3041650" y="2387600"/>
          <p14:tracePt t="41302" x="3041650" y="2400300"/>
          <p14:tracePt t="41312" x="3041650" y="2432050"/>
          <p14:tracePt t="41322" x="3041650" y="2444750"/>
          <p14:tracePt t="41332" x="3054350" y="2457450"/>
          <p14:tracePt t="41342" x="3054350" y="2482850"/>
          <p14:tracePt t="41352" x="3054350" y="2514600"/>
          <p14:tracePt t="41362" x="3067050" y="2552700"/>
          <p14:tracePt t="41372" x="3079750" y="2597150"/>
          <p14:tracePt t="41382" x="3079750" y="2654300"/>
          <p14:tracePt t="41392" x="3079750" y="2749550"/>
          <p14:tracePt t="41402" x="3067050" y="2844800"/>
          <p14:tracePt t="41412" x="3028950" y="2940050"/>
          <p14:tracePt t="41422" x="2984500" y="3054350"/>
          <p14:tracePt t="41432" x="2959100" y="3124200"/>
          <p14:tracePt t="41442" x="2946400" y="3219450"/>
          <p14:tracePt t="41452" x="2927350" y="3346450"/>
          <p14:tracePt t="41462" x="2946400" y="3473450"/>
          <p14:tracePt t="41472" x="2959100" y="3556000"/>
          <p14:tracePt t="41482" x="3016250" y="3721100"/>
          <p14:tracePt t="41492" x="3079750" y="3886200"/>
          <p14:tracePt t="41502" x="3124200" y="4000500"/>
          <p14:tracePt t="41512" x="3149600" y="4083050"/>
          <p14:tracePt t="41522" x="3181350" y="4133850"/>
          <p14:tracePt t="41532" x="3206750" y="4203700"/>
          <p14:tracePt t="41542" x="3219450" y="4260850"/>
          <p14:tracePt t="41552" x="3219450" y="4292600"/>
          <p14:tracePt t="41562" x="3219450" y="4305300"/>
          <p14:tracePt t="41572" x="3219450" y="4318000"/>
          <p14:tracePt t="41601" x="3219450" y="4330700"/>
          <p14:tracePt t="41621" x="3219450" y="4343400"/>
          <p14:tracePt t="41632" x="3219450" y="4375150"/>
          <p14:tracePt t="41642" x="3219450" y="4387850"/>
          <p14:tracePt t="41652" x="3219450" y="4400550"/>
          <p14:tracePt t="41662" x="3219450" y="4413250"/>
          <p14:tracePt t="41672" x="3219450" y="4445000"/>
          <p14:tracePt t="41682" x="3219450" y="4470400"/>
          <p14:tracePt t="41692" x="3219450" y="4483100"/>
          <p14:tracePt t="41702" x="3219450" y="4514850"/>
          <p14:tracePt t="41721" x="3219450" y="4540250"/>
          <p14:tracePt t="41732" x="3238500" y="4565650"/>
          <p14:tracePt t="41742" x="3238500" y="4597400"/>
          <p14:tracePt t="41752" x="3251200" y="4610100"/>
          <p14:tracePt t="41762" x="3251200" y="4635500"/>
          <p14:tracePt t="41772" x="3263900" y="4667250"/>
          <p14:tracePt t="41782" x="3263900" y="4692650"/>
          <p14:tracePt t="41792" x="3263900" y="4705350"/>
          <p14:tracePt t="41802" x="3263900" y="4737100"/>
          <p14:tracePt t="41812" x="3263900" y="4775200"/>
          <p14:tracePt t="41822" x="3263900" y="4800600"/>
          <p14:tracePt t="41832" x="3251200" y="4845050"/>
          <p14:tracePt t="41842" x="3238500" y="4870450"/>
          <p14:tracePt t="41852" x="3219450" y="4902200"/>
          <p14:tracePt t="41862" x="3206750" y="4927600"/>
          <p14:tracePt t="41872" x="3194050" y="4972050"/>
          <p14:tracePt t="41882" x="3194050" y="4997450"/>
          <p14:tracePt t="41892" x="3194050" y="5022850"/>
          <p14:tracePt t="41902" x="3194050" y="5041900"/>
          <p14:tracePt t="41912" x="3194050" y="5067300"/>
          <p14:tracePt t="41922" x="3181350" y="5080000"/>
          <p14:tracePt t="41932" x="3181350" y="5092700"/>
          <p14:tracePt t="41942" x="3168650" y="5111750"/>
          <p14:tracePt t="41952" x="3149600" y="5111750"/>
          <p14:tracePt t="41962" x="3136900" y="5124450"/>
          <p14:tracePt t="41981" x="3124200" y="5137150"/>
          <p14:tracePt t="42021" x="3124200" y="5149850"/>
          <p14:tracePt t="42051" x="3098800" y="5162550"/>
          <p14:tracePt t="42062" x="3054350" y="5162550"/>
          <p14:tracePt t="42072" x="2971800" y="5175250"/>
          <p14:tracePt t="42082" x="2857500" y="5175250"/>
          <p14:tracePt t="42092" x="2794000" y="5194300"/>
          <p14:tracePt t="42102" x="2692400" y="5194300"/>
          <p14:tracePt t="42112" x="2609850" y="5207000"/>
          <p14:tracePt t="42122" x="2552700" y="5207000"/>
          <p14:tracePt t="43145" x="1778000" y="5092700"/>
          <p14:tracePt t="43951" x="1778000" y="5080000"/>
          <p14:tracePt t="43962" x="1790700" y="5080000"/>
          <p14:tracePt t="44131" x="1803400" y="5080000"/>
          <p14:tracePt t="44161" x="1816100" y="5080000"/>
          <p14:tracePt t="44181" x="1835150" y="5080000"/>
          <p14:tracePt t="44192" x="1847850" y="5080000"/>
          <p14:tracePt t="44211" x="1860550" y="5067300"/>
          <p14:tracePt t="45229" x="5041900" y="196850"/>
          <p14:tracePt t="45239" x="5029200" y="177800"/>
          <p14:tracePt t="45246" x="5029200" y="139700"/>
          <p14:tracePt t="45259" x="5029200" y="107950"/>
          <p14:tracePt t="45263" x="5010150" y="57150"/>
          <p14:tracePt t="45623" x="5416550" y="139700"/>
          <p14:tracePt t="45635" x="5429250" y="152400"/>
          <p14:tracePt t="45643" x="5429250" y="165100"/>
          <p14:tracePt t="45681" x="5429250" y="177800"/>
          <p14:tracePt t="45692" x="5429250" y="196850"/>
          <p14:tracePt t="45702" x="5416550" y="222250"/>
          <p14:tracePt t="45712" x="5403850" y="234950"/>
          <p14:tracePt t="45722" x="5384800" y="247650"/>
          <p14:tracePt t="45732" x="5384800" y="266700"/>
          <p14:tracePt t="45742" x="5384800" y="279400"/>
          <p14:tracePt t="45791" x="5384800" y="292100"/>
          <p14:tracePt t="45871" x="5384800" y="317500"/>
          <p14:tracePt t="45882" x="5416550" y="349250"/>
          <p14:tracePt t="45892" x="5441950" y="361950"/>
          <p14:tracePt t="45902" x="5524500" y="400050"/>
          <p14:tracePt t="45912" x="5594350" y="431800"/>
          <p14:tracePt t="45922" x="5651500" y="444500"/>
          <p14:tracePt t="45932" x="5664200" y="457200"/>
          <p14:tracePt t="45942" x="5676900" y="457200"/>
          <p14:tracePt t="45981" x="5676900" y="469900"/>
          <p14:tracePt t="46001" x="5676900" y="488950"/>
          <p14:tracePt t="46021" x="5695950" y="488950"/>
          <p14:tracePt t="46041" x="5695950" y="501650"/>
          <p14:tracePt t="46052" x="5708650" y="501650"/>
          <p14:tracePt t="46131" x="5708650" y="514350"/>
          <p14:tracePt t="46311" x="5721350" y="514350"/>
          <p14:tracePt t="46431" x="5734050" y="514350"/>
          <p14:tracePt t="46491" x="5746750" y="514350"/>
          <p14:tracePt t="46511" x="5765800" y="514350"/>
          <p14:tracePt t="46522" x="5778500" y="514350"/>
          <p14:tracePt t="47537" x="7054850" y="609600"/>
          <p14:tracePt t="47549" x="7067550" y="609600"/>
          <p14:tracePt t="47553" x="7080250" y="609600"/>
          <p14:tracePt t="47601" x="7092950" y="609600"/>
          <p14:tracePt t="47621" x="7112000" y="609600"/>
          <p14:tracePt t="47632" x="7124700" y="609600"/>
          <p14:tracePt t="47642" x="7150100" y="609600"/>
          <p14:tracePt t="47652" x="7181850" y="609600"/>
          <p14:tracePt t="47662" x="7207250" y="609600"/>
          <p14:tracePt t="47672" x="7219950" y="609600"/>
          <p14:tracePt t="47751" x="7232650" y="609600"/>
          <p14:tracePt t="47771" x="7264400" y="596900"/>
          <p14:tracePt t="47782" x="7289800" y="596900"/>
          <p14:tracePt t="47801" x="7302500" y="596900"/>
          <p14:tracePt t="47821" x="7315200" y="596900"/>
          <p14:tracePt t="47832" x="7334250" y="596900"/>
          <p14:tracePt t="47842" x="7359650" y="596900"/>
          <p14:tracePt t="47852" x="7372350" y="596900"/>
          <p14:tracePt t="47862" x="7404100" y="596900"/>
          <p14:tracePt t="47872" x="7429500" y="596900"/>
          <p14:tracePt t="47882" x="7454900" y="584200"/>
          <p14:tracePt t="47901" x="7467600" y="584200"/>
          <p14:tracePt t="47961" x="7486650" y="584200"/>
          <p14:tracePt t="47991" x="7499350" y="584200"/>
          <p14:tracePt t="48141" x="7499350" y="596900"/>
          <p14:tracePt t="48152" x="7486650" y="596900"/>
          <p14:tracePt t="48201" x="7467600" y="596900"/>
          <p14:tracePt t="48221" x="7454900" y="596900"/>
          <p14:tracePt t="48241" x="7442200" y="596900"/>
          <p14:tracePt t="48252" x="7429500" y="609600"/>
          <p14:tracePt t="48262" x="7416800" y="609600"/>
          <p14:tracePt t="48291" x="7404100" y="609600"/>
          <p14:tracePt t="48311" x="7404100" y="596900"/>
          <p14:tracePt t="48322" x="7385050" y="596900"/>
          <p14:tracePt t="48361" x="7372350" y="596900"/>
          <p14:tracePt t="48392" x="7359650" y="596900"/>
          <p14:tracePt t="48402" x="7346950" y="584200"/>
          <p14:tracePt t="48421" x="7334250" y="584200"/>
          <p14:tracePt t="48441" x="7334250" y="571500"/>
          <p14:tracePt t="48501" x="7315200" y="571500"/>
          <p14:tracePt t="48518" x="7315200" y="552450"/>
          <p14:tracePt t="48532" x="7315200" y="539750"/>
          <p14:tracePt t="48542" x="7302500" y="527050"/>
          <p14:tracePt t="48552" x="7302500" y="514350"/>
          <p14:tracePt t="48572" x="7289800" y="514350"/>
          <p14:tracePt t="49763" x="8693150" y="25400"/>
          <p14:tracePt t="49802" x="8680450" y="25400"/>
          <p14:tracePt t="49812" x="8648700" y="44450"/>
          <p14:tracePt t="49831" x="8636000" y="44450"/>
          <p14:tracePt t="49842" x="8458200" y="95250"/>
          <p14:tracePt t="49852" x="8274050" y="165100"/>
          <p14:tracePt t="49862" x="8248650" y="177800"/>
          <p14:tracePt t="49872" x="8235950" y="196850"/>
          <p14:tracePt t="49891" x="8223250" y="209550"/>
          <p14:tracePt t="49911" x="8223250" y="222250"/>
          <p14:tracePt t="49932" x="8204200" y="234950"/>
          <p14:tracePt t="49942" x="8191500" y="266700"/>
          <p14:tracePt t="49952" x="8178800" y="279400"/>
          <p14:tracePt t="49962" x="8178800" y="304800"/>
          <p14:tracePt t="49972" x="8166100" y="317500"/>
          <p14:tracePt t="49982" x="8134350" y="349250"/>
          <p14:tracePt t="49992" x="8121650" y="361950"/>
          <p14:tracePt t="50002" x="8108950" y="361950"/>
          <p14:tracePt t="50012" x="8108950" y="374650"/>
          <p14:tracePt t="50022" x="8096250" y="387350"/>
          <p14:tracePt t="50032" x="8083550" y="387350"/>
          <p14:tracePt t="50042" x="8070850" y="400050"/>
          <p14:tracePt t="50052" x="8051800" y="419100"/>
          <p14:tracePt t="50062" x="8039100" y="419100"/>
          <p14:tracePt t="50072" x="8026400" y="419100"/>
          <p14:tracePt t="50082" x="8026400" y="431800"/>
          <p14:tracePt t="50092" x="8001000" y="431800"/>
          <p14:tracePt t="50102" x="7956550" y="444500"/>
          <p14:tracePt t="50112" x="7931150" y="444500"/>
          <p14:tracePt t="50122" x="7874000" y="457200"/>
          <p14:tracePt t="50132" x="7791450" y="469900"/>
          <p14:tracePt t="50142" x="7734300" y="469900"/>
          <p14:tracePt t="50152" x="7689850" y="469900"/>
          <p14:tracePt t="50162" x="7677150" y="469900"/>
          <p14:tracePt t="50172" x="7651750" y="469900"/>
          <p14:tracePt t="50182" x="7626350" y="469900"/>
          <p14:tracePt t="50192" x="7607300" y="469900"/>
          <p14:tracePt t="50211" x="7594600" y="469900"/>
          <p14:tracePt t="50222" x="7569200" y="469900"/>
          <p14:tracePt t="50232" x="7556500" y="469900"/>
          <p14:tracePt t="50242" x="7524750" y="469900"/>
          <p14:tracePt t="50252" x="7512050" y="469900"/>
          <p14:tracePt t="50262" x="7486650" y="469900"/>
          <p14:tracePt t="50272" x="7467600" y="469900"/>
          <p14:tracePt t="50282" x="7454900" y="469900"/>
          <p14:tracePt t="50301" x="7442200" y="469900"/>
          <p14:tracePt t="50321" x="7429500" y="457200"/>
          <p14:tracePt t="50341" x="7416800" y="457200"/>
          <p14:tracePt t="50352" x="7404100" y="457200"/>
          <p14:tracePt t="50362" x="7385050" y="444500"/>
          <p14:tracePt t="50372" x="7359650" y="444500"/>
          <p14:tracePt t="50382" x="7346950" y="444500"/>
          <p14:tracePt t="50402" x="7334250" y="431800"/>
          <p14:tracePt t="50412" x="7315200" y="431800"/>
          <p14:tracePt t="50422" x="7302500" y="419100"/>
          <p14:tracePt t="50432" x="7289800" y="419100"/>
          <p14:tracePt t="50442" x="7277100" y="400050"/>
          <p14:tracePt t="50452" x="7264400" y="387350"/>
          <p14:tracePt t="50462" x="7232650" y="374650"/>
          <p14:tracePt t="50472" x="7219950" y="361950"/>
          <p14:tracePt t="50482" x="7207250" y="361950"/>
          <p14:tracePt t="50492" x="7207250" y="349250"/>
          <p14:tracePt t="50502" x="7194550" y="349250"/>
          <p14:tracePt t="50512" x="7194550" y="330200"/>
          <p14:tracePt t="50522" x="7194550" y="304800"/>
          <p14:tracePt t="50532" x="7207250" y="292100"/>
          <p14:tracePt t="50542" x="7207250" y="266700"/>
          <p14:tracePt t="50552" x="7219950" y="247650"/>
          <p14:tracePt t="50562" x="7219950" y="234950"/>
          <p14:tracePt t="50572" x="7219950" y="222250"/>
          <p14:tracePt t="50591" x="7219950" y="209550"/>
          <p14:tracePt t="50611" x="7232650" y="196850"/>
          <p14:tracePt t="50622" x="7251700" y="177800"/>
          <p14:tracePt t="50632" x="7277100" y="152400"/>
          <p14:tracePt t="51649" x="9055100" y="247650"/>
          <p14:tracePt t="51692" x="9055100" y="266700"/>
          <p14:tracePt t="51712" x="9080500" y="279400"/>
          <p14:tracePt t="51722" x="9093200" y="279400"/>
          <p14:tracePt t="51732" x="9112250" y="292100"/>
          <p14:tracePt t="51742" x="9124950" y="292100"/>
          <p14:tracePt t="51791" x="9124950" y="304800"/>
          <p14:tracePt t="51802" x="9137650" y="304800"/>
          <p14:tracePt t="51812" x="9150350" y="317500"/>
          <p14:tracePt t="51822" x="9175750" y="317500"/>
          <p14:tracePt t="51832" x="9194800" y="330200"/>
          <p14:tracePt t="51842" x="9207500" y="330200"/>
          <p14:tracePt t="51911" x="9194800" y="349250"/>
          <p14:tracePt t="51951" x="9175750" y="349250"/>
          <p14:tracePt t="51962" x="9163050" y="361950"/>
          <p14:tracePt t="51972" x="9150350" y="374650"/>
          <p14:tracePt t="51982" x="9124950" y="387350"/>
          <p14:tracePt t="51992" x="9080500" y="419100"/>
          <p14:tracePt t="52002" x="9055100" y="444500"/>
          <p14:tracePt t="52020" x="8997950" y="469900"/>
          <p14:tracePt t="52022" x="8985250" y="469900"/>
          <p14:tracePt t="52032" x="8972550" y="488950"/>
          <p14:tracePt t="52042" x="8953500" y="488950"/>
          <p14:tracePt t="52052" x="8928100" y="488950"/>
          <p14:tracePt t="52062" x="8902700" y="501650"/>
          <p14:tracePt t="52072" x="8870950" y="501650"/>
          <p14:tracePt t="52082" x="8801100" y="501650"/>
          <p14:tracePt t="52092" x="8763000" y="514350"/>
          <p14:tracePt t="52102" x="8731250" y="514350"/>
          <p14:tracePt t="52112" x="8718550" y="527050"/>
          <p14:tracePt t="52122" x="8705850" y="527050"/>
          <p14:tracePt t="52132" x="8693150" y="527050"/>
          <p14:tracePt t="52142" x="8680450" y="527050"/>
          <p14:tracePt t="52171" x="8667750" y="527050"/>
          <p14:tracePt t="52191" x="8648700" y="539750"/>
          <p14:tracePt t="52202" x="8636000" y="539750"/>
          <p14:tracePt t="52212" x="8610600" y="552450"/>
          <p14:tracePt t="52222" x="8578850" y="571500"/>
          <p14:tracePt t="52232" x="8566150" y="571500"/>
          <p14:tracePt t="52242" x="8553450" y="584200"/>
          <p14:tracePt t="52252" x="8540750" y="584200"/>
          <p14:tracePt t="52262" x="8528050" y="584200"/>
          <p14:tracePt t="52281" x="8528050" y="596900"/>
          <p14:tracePt t="52292" x="8515350" y="596900"/>
          <p14:tracePt t="52351" x="8496300" y="596900"/>
          <p14:tracePt t="52431" x="8496300" y="609600"/>
          <p14:tracePt t="52781" x="8483600" y="609600"/>
          <p14:tracePt t="52824" x="8470900" y="609600"/>
          <p14:tracePt t="52941" x="8458200" y="609600"/>
          <p14:tracePt t="52961" x="8445500" y="609600"/>
          <p14:tracePt t="53978" x="8318500" y="596900"/>
          <p14:tracePt t="56781" x="8305800" y="596900"/>
          <p14:tracePt t="56841" x="8293100" y="596900"/>
          <p14:tracePt t="56891" x="8274050" y="596900"/>
          <p14:tracePt t="57910" x="8026400" y="609600"/>
          <p14:tracePt t="57918" x="8013700" y="609600"/>
          <p14:tracePt t="57961" x="8001000" y="609600"/>
          <p14:tracePt t="58041" x="7981950" y="609600"/>
          <p14:tracePt t="71381" x="8001000" y="609600"/>
          <p14:tracePt t="71392" x="8039100" y="609600"/>
          <p14:tracePt t="71402" x="8121650" y="622300"/>
          <p14:tracePt t="71412" x="8191500" y="641350"/>
          <p14:tracePt t="71422" x="8248650" y="666750"/>
          <p14:tracePt t="71432" x="8356600" y="723900"/>
          <p14:tracePt t="71442" x="8413750" y="749300"/>
          <p14:tracePt t="71452" x="8483600" y="762000"/>
          <p14:tracePt t="71462" x="8528050" y="793750"/>
          <p14:tracePt t="71472" x="8553450" y="793750"/>
          <p14:tracePt t="71482" x="8566150" y="793750"/>
          <p14:tracePt t="71492" x="8597900" y="793750"/>
          <p14:tracePt t="71502" x="8623300" y="806450"/>
          <p14:tracePt t="71512" x="8667750" y="806450"/>
          <p14:tracePt t="71522" x="8705850" y="806450"/>
          <p14:tracePt t="71532" x="8731250" y="806450"/>
          <p14:tracePt t="71542" x="8750300" y="819150"/>
          <p14:tracePt t="71552" x="8788400" y="844550"/>
          <p14:tracePt t="71562" x="8801100" y="863600"/>
          <p14:tracePt t="71572" x="8845550" y="901700"/>
          <p14:tracePt t="71582" x="8890000" y="946150"/>
          <p14:tracePt t="71592" x="8928100" y="971550"/>
          <p14:tracePt t="71602" x="8940800" y="984250"/>
          <p14:tracePt t="71612" x="8985250" y="996950"/>
          <p14:tracePt t="71622" x="9010650" y="1016000"/>
          <p14:tracePt t="71632" x="9067800" y="1028700"/>
          <p14:tracePt t="71642" x="9124950" y="1041400"/>
          <p14:tracePt t="71652" x="9163050" y="1054100"/>
          <p14:tracePt t="71662" x="9194800" y="1066800"/>
          <p14:tracePt t="71672" x="9264650" y="1098550"/>
          <p14:tracePt t="71682" x="9302750" y="1136650"/>
          <p14:tracePt t="71692" x="9359900" y="1181100"/>
          <p14:tracePt t="71702" x="9385300" y="1206500"/>
          <p14:tracePt t="71712" x="9442450" y="1238250"/>
          <p14:tracePt t="71722" x="9486900" y="1263650"/>
          <p14:tracePt t="71732" x="9525000" y="1320800"/>
          <p14:tracePt t="71742" x="9594850" y="1371600"/>
          <p14:tracePt t="71752" x="9664700" y="1428750"/>
          <p14:tracePt t="71762" x="9791700" y="1524000"/>
          <p14:tracePt t="71772" x="9944100" y="1612900"/>
          <p14:tracePt t="71782" x="10096500" y="1682750"/>
          <p14:tracePt t="71792" x="10166350" y="1695450"/>
          <p14:tracePt t="71802" x="10248900" y="1733550"/>
          <p14:tracePt t="71812" x="10274300" y="1746250"/>
          <p14:tracePt t="71831" x="10261600" y="1746250"/>
          <p14:tracePt t="71842" x="10248900" y="1765300"/>
          <p14:tracePt t="72001" x="10274300" y="1638300"/>
          <p14:tracePt t="72012" x="10287000" y="1593850"/>
          <p14:tracePt t="72041" x="10306050" y="1593850"/>
          <p14:tracePt t="72052" x="10318750" y="1593850"/>
          <p14:tracePt t="72062" x="10331450" y="1581150"/>
          <p14:tracePt t="72072" x="10356850" y="1581150"/>
          <p14:tracePt t="72091" x="10375900" y="1581150"/>
          <p14:tracePt t="72102" x="10388600" y="1581150"/>
          <p14:tracePt t="72112" x="10414000" y="1581150"/>
          <p14:tracePt t="72122" x="10439400" y="1581150"/>
          <p14:tracePt t="72132" x="10496550" y="1593850"/>
          <p14:tracePt t="72142" x="10541000" y="1612900"/>
          <p14:tracePt t="72161" x="10598150" y="1612900"/>
          <p14:tracePt t="72172" x="10623550" y="1612900"/>
          <p14:tracePt t="72182" x="10636250" y="1612900"/>
          <p14:tracePt t="72192" x="10661650" y="1612900"/>
          <p14:tracePt t="72202" x="10680700" y="1612900"/>
          <p14:tracePt t="72212" x="10718800" y="1625600"/>
          <p14:tracePt t="72222" x="10763250" y="1625600"/>
          <p14:tracePt t="72232" x="10820400" y="1638300"/>
          <p14:tracePt t="72242" x="10845800" y="1651000"/>
          <p14:tracePt t="72252" x="10902950" y="1651000"/>
          <p14:tracePt t="72262" x="10953750" y="1663700"/>
          <p14:tracePt t="72272" x="11010900" y="1682750"/>
          <p14:tracePt t="72282" x="11055350" y="1695450"/>
          <p14:tracePt t="72292" x="11106150" y="1708150"/>
          <p14:tracePt t="72302" x="11195050" y="1720850"/>
          <p14:tracePt t="72312" x="11245850" y="1733550"/>
          <p14:tracePt t="72322" x="11303000" y="1746250"/>
          <p14:tracePt t="72332" x="11347450" y="1746250"/>
          <p14:tracePt t="72342" x="11347450" y="1765300"/>
          <p14:tracePt t="72352" x="11360150" y="1765300"/>
          <p14:tracePt t="72481" x="11360150" y="1746250"/>
          <p14:tracePt t="73081" x="11328400" y="1746250"/>
          <p14:tracePt t="73092" x="11303000" y="1746250"/>
          <p14:tracePt t="73102" x="11258550" y="1746250"/>
          <p14:tracePt t="74120" x="9220200" y="1028700"/>
          <p14:tracePt t="74134" x="9232900" y="1028700"/>
          <p14:tracePt t="74151" x="9245600" y="1041400"/>
          <p14:tracePt t="74162" x="9264650" y="1041400"/>
          <p14:tracePt t="74411" x="9264650" y="1054100"/>
          <p14:tracePt t="74481" x="9277350" y="1054100"/>
          <p14:tracePt t="74531" x="9290050" y="1054100"/>
          <p14:tracePt t="75071" x="9302750" y="1054100"/>
          <p14:tracePt t="80481" x="9385300" y="1085850"/>
          <p14:tracePt t="80492" x="9429750" y="1098550"/>
          <p14:tracePt t="80502" x="9537700" y="1149350"/>
          <p14:tracePt t="80512" x="9639300" y="1206500"/>
          <p14:tracePt t="81530" x="10883900" y="4737100"/>
          <p14:tracePt t="81562" x="10871200" y="4749800"/>
          <p14:tracePt t="81572" x="10858500" y="4775200"/>
          <p14:tracePt t="81582" x="10833100" y="4819650"/>
          <p14:tracePt t="81592" x="10820400" y="4857750"/>
          <p14:tracePt t="81602" x="10820400" y="4870450"/>
          <p14:tracePt t="81612" x="10820400" y="4902200"/>
          <p14:tracePt t="81641" x="10820400" y="4914900"/>
          <p14:tracePt t="81661" x="10801350" y="4914900"/>
          <p14:tracePt t="81672" x="10788650" y="4914900"/>
          <p14:tracePt t="81682" x="10763250" y="4914900"/>
          <p14:tracePt t="81692" x="10661650" y="4927600"/>
          <p14:tracePt t="81702" x="10566400" y="4927600"/>
          <p14:tracePt t="81712" x="10414000" y="4902200"/>
          <p14:tracePt t="81722" x="10344150" y="4902200"/>
          <p14:tracePt t="81861" x="10356850" y="4870450"/>
          <p14:tracePt t="81872" x="10356850" y="4857750"/>
          <p14:tracePt t="81882" x="10356850" y="4832350"/>
          <p14:tracePt t="81892" x="10356850" y="4819650"/>
          <p14:tracePt t="81902" x="10356850" y="4800600"/>
          <p14:tracePt t="81912" x="10375900" y="4787900"/>
          <p14:tracePt t="81922" x="10375900" y="4775200"/>
          <p14:tracePt t="81932" x="10388600" y="4775200"/>
          <p14:tracePt t="81942" x="10401300" y="4775200"/>
          <p14:tracePt t="81952" x="10414000" y="4775200"/>
          <p14:tracePt t="81962" x="10426700" y="4775200"/>
          <p14:tracePt t="81972" x="10439400" y="4775200"/>
          <p14:tracePt t="81982" x="10458450" y="4775200"/>
          <p14:tracePt t="81992" x="10471150" y="4787900"/>
          <p14:tracePt t="82021" x="10458450" y="4787900"/>
          <p14:tracePt t="82041" x="10439400" y="4787900"/>
          <p14:tracePt t="82091" x="10458450" y="4787900"/>
          <p14:tracePt t="82111" x="10458450" y="4800600"/>
          <p14:tracePt t="82131" x="10458450" y="4819650"/>
          <p14:tracePt t="82142" x="10439400" y="4832350"/>
          <p14:tracePt t="82152" x="10439400" y="4845050"/>
          <p14:tracePt t="82162" x="10426700" y="4857750"/>
          <p14:tracePt t="82172" x="10414000" y="4889500"/>
          <p14:tracePt t="82182" x="10401300" y="4914900"/>
          <p14:tracePt t="82192" x="10401300" y="4953000"/>
          <p14:tracePt t="82202" x="10388600" y="5010150"/>
          <p14:tracePt t="82212" x="10388600" y="5067300"/>
          <p14:tracePt t="82222" x="10388600" y="5162550"/>
          <p14:tracePt t="82232" x="10388600" y="5264150"/>
          <p14:tracePt t="82242" x="10388600" y="5314950"/>
          <p14:tracePt t="82252" x="10401300" y="5372100"/>
          <p14:tracePt t="82262" x="10401300" y="5429250"/>
          <p14:tracePt t="82272" x="10401300" y="5454650"/>
          <p14:tracePt t="82282" x="10414000" y="5486400"/>
          <p14:tracePt t="82301" x="10414000" y="5499100"/>
          <p14:tracePt t="82312" x="10426700" y="5511800"/>
          <p14:tracePt t="82331" x="10426700" y="5524500"/>
          <p14:tracePt t="82342" x="10344150" y="5537200"/>
          <p14:tracePt t="82352" x="10331450" y="5537200"/>
          <p14:tracePt t="82601" x="10344150" y="5524500"/>
          <p14:tracePt t="82612" x="10356850" y="5511800"/>
          <p14:tracePt t="82622" x="10375900" y="5511800"/>
          <p14:tracePt t="82651" x="10356850" y="5511800"/>
          <p14:tracePt t="83669" x="11607800" y="5607050"/>
          <p14:tracePt t="83761" x="11620500" y="5607050"/>
          <p14:tracePt t="83791" x="11639550" y="5619750"/>
          <p14:tracePt t="83802" x="11652250" y="5638800"/>
          <p14:tracePt t="83812" x="11664950" y="5651500"/>
          <p14:tracePt t="83822" x="11677650" y="5651500"/>
          <p14:tracePt t="83841" x="11664950" y="5651500"/>
          <p14:tracePt t="83852" x="11620500" y="5638800"/>
          <p14:tracePt t="83862" x="11569700" y="5619750"/>
          <p14:tracePt t="83872" x="11537950" y="5607050"/>
          <p14:tracePt t="83882" x="11512550" y="5607050"/>
          <p14:tracePt t="84011" x="11512550" y="5619750"/>
          <p14:tracePt t="84071" x="11512550" y="5607050"/>
          <p14:tracePt t="84121" x="11550650" y="5619750"/>
          <p14:tracePt t="84132" x="11582400" y="5619750"/>
          <p14:tracePt t="84151" x="11595100" y="5619750"/>
          <p14:tracePt t="84171" x="11582400" y="5619750"/>
          <p14:tracePt t="84211" x="11569700" y="5619750"/>
          <p14:tracePt t="84241" x="11569700" y="5638800"/>
          <p14:tracePt t="84261" x="11550650" y="5638800"/>
          <p14:tracePt t="84272" x="11550650" y="5651500"/>
          <p14:tracePt t="84291" x="11537950" y="5651500"/>
          <p14:tracePt t="84381" x="11537950" y="5664200"/>
          <p14:tracePt t="84461" x="11537950" y="5676900"/>
          <p14:tracePt t="84481" x="11550650" y="5676900"/>
          <p14:tracePt t="84541" x="11569700" y="5676900"/>
          <p14:tracePt t="84571" x="11582400" y="5676900"/>
          <p14:tracePt t="84591" x="11582400" y="5689600"/>
          <p14:tracePt t="84621" x="11582400" y="5708650"/>
          <p14:tracePt t="84641" x="11582400" y="5721350"/>
          <p14:tracePt t="84652" x="11595100" y="5734050"/>
          <p14:tracePt t="84671" x="11595100" y="5746750"/>
          <p14:tracePt t="84701" x="11595100" y="5759450"/>
          <p14:tracePt t="84771" x="11582400" y="5759450"/>
          <p14:tracePt t="84791" x="11582400" y="5772150"/>
          <p14:tracePt t="85809" x="11468100" y="5829300"/>
          <p14:tracePt t="88281" x="11480800" y="5829300"/>
          <p14:tracePt t="88301" x="11480800" y="5816600"/>
          <p14:tracePt t="88351" x="11499850" y="5816600"/>
          <p14:tracePt t="89367" x="11722100" y="5664200"/>
          <p14:tracePt t="89421" x="11703050" y="5664200"/>
          <p14:tracePt t="89481" x="11703050" y="5676900"/>
          <p14:tracePt t="89501" x="11690350" y="5676900"/>
          <p14:tracePt t="89531" x="11677650" y="5676900"/>
          <p14:tracePt t="89561" x="11664950" y="5676900"/>
          <p14:tracePt t="89572" x="11664950" y="5689600"/>
          <p14:tracePt t="89582" x="11652250" y="5689600"/>
          <p14:tracePt t="89601" x="11639550" y="5689600"/>
          <p14:tracePt t="89631" x="11620500" y="5708650"/>
          <p14:tracePt t="89691" x="11607800" y="5708650"/>
          <p14:tracePt t="89791" x="11595100" y="5708650"/>
          <p14:tracePt t="89841" x="11582400" y="5721350"/>
          <p14:tracePt t="89881" x="11569700" y="5721350"/>
          <p14:tracePt t="89901" x="11550650" y="5721350"/>
          <p14:tracePt t="89912" x="11550650" y="5734050"/>
          <p14:tracePt t="89922" x="11537950" y="5734050"/>
          <p14:tracePt t="89932" x="11525250" y="5746750"/>
          <p14:tracePt t="89942" x="11512550" y="5746750"/>
          <p14:tracePt t="89952" x="11499850" y="5746750"/>
          <p14:tracePt t="89962" x="11480800" y="5759450"/>
          <p14:tracePt t="89981" x="11468100" y="5759450"/>
          <p14:tracePt t="89992" x="11455400" y="5759450"/>
          <p14:tracePt t="90002" x="11455400" y="5772150"/>
          <p14:tracePt t="90021" x="11442700" y="5772150"/>
          <p14:tracePt t="90111" x="11430000" y="5772150"/>
          <p14:tracePt t="90241" x="11417300" y="5772150"/>
          <p14:tracePt t="90321" x="11398250" y="5772150"/>
          <p14:tracePt t="90621" x="11385550" y="5772150"/>
          <p14:tracePt t="90681" x="11372850" y="5772150"/>
          <p14:tracePt t="90701" x="11372850" y="5791200"/>
          <p14:tracePt t="90731" x="11347450" y="5791200"/>
          <p14:tracePt t="91750" x="5359400" y="996950"/>
          <p14:tracePt t="91759" x="5346700" y="996950"/>
          <p14:tracePt t="91811" x="5334000" y="996950"/>
          <p14:tracePt t="91822" x="5302250" y="996950"/>
          <p14:tracePt t="91832" x="5289550" y="996950"/>
          <p14:tracePt t="91842" x="5251450" y="1016000"/>
          <p14:tracePt t="91852" x="5219700" y="1028700"/>
          <p14:tracePt t="91871" x="5251450" y="1054100"/>
          <p14:tracePt t="91882" x="5359400" y="1098550"/>
          <p14:tracePt t="91892" x="5638800" y="1111250"/>
          <p14:tracePt t="91902" x="5930900" y="1098550"/>
          <p14:tracePt t="91912" x="6153150" y="1066800"/>
          <p14:tracePt t="91922" x="6343650" y="1016000"/>
          <p14:tracePt t="91932" x="6635750" y="958850"/>
          <p14:tracePt t="91942" x="6788150" y="927100"/>
          <p14:tracePt t="91952" x="6832600" y="914400"/>
          <p14:tracePt t="91962" x="6858000" y="914400"/>
          <p14:tracePt t="92091" x="6832600" y="901700"/>
          <p14:tracePt t="92102" x="6819900" y="889000"/>
          <p14:tracePt t="92121" x="6775450" y="876300"/>
          <p14:tracePt t="92132" x="6737350" y="863600"/>
          <p14:tracePt t="92142" x="6635750" y="831850"/>
          <p14:tracePt t="92152" x="6527800" y="806450"/>
          <p14:tracePt t="92162" x="6375400" y="774700"/>
          <p14:tracePt t="92172" x="6235700" y="749300"/>
          <p14:tracePt t="92182" x="6140450" y="723900"/>
          <p14:tracePt t="92192" x="6070600" y="723900"/>
          <p14:tracePt t="92202" x="6038850" y="704850"/>
          <p14:tracePt t="92212" x="6000750" y="704850"/>
          <p14:tracePt t="92231" x="5988050" y="704850"/>
          <p14:tracePt t="92242" x="5969000" y="704850"/>
          <p14:tracePt t="92252" x="5969000" y="692150"/>
          <p14:tracePt t="92262" x="5956300" y="692150"/>
          <p14:tracePt t="92272" x="5943600" y="692150"/>
          <p14:tracePt t="92282" x="5930900" y="692150"/>
          <p14:tracePt t="92292" x="5918200" y="692150"/>
          <p14:tracePt t="92302" x="5899150" y="692150"/>
          <p14:tracePt t="92321" x="5886450" y="692150"/>
          <p14:tracePt t="92561" x="5899150" y="692150"/>
          <p14:tracePt t="92572" x="5930900" y="679450"/>
          <p14:tracePt t="92591" x="5943600" y="679450"/>
          <p14:tracePt t="92641" x="5956300" y="679450"/>
          <p14:tracePt t="92661" x="5969000" y="679450"/>
          <p14:tracePt t="92682" x="5988050" y="679450"/>
          <p14:tracePt t="93131" x="5988050" y="692150"/>
          <p14:tracePt t="93361" x="5988050" y="704850"/>
          <p14:tracePt t="93411" x="5988050" y="723900"/>
          <p14:tracePt t="93591" x="5988050" y="736600"/>
          <p14:tracePt t="93641" x="5988050" y="749300"/>
          <p14:tracePt t="93661" x="5988050" y="762000"/>
          <p14:tracePt t="93672" x="5969000" y="793750"/>
          <p14:tracePt t="93682" x="5943600" y="889000"/>
          <p14:tracePt t="93692" x="5886450" y="1149350"/>
          <p14:tracePt t="93702" x="5803900" y="1511300"/>
          <p14:tracePt t="93712" x="5765800" y="1930400"/>
          <p14:tracePt t="93722" x="5746750" y="2654300"/>
          <p14:tracePt t="93732" x="5778500" y="3276600"/>
          <p14:tracePt t="93742" x="5829300" y="3651250"/>
          <p14:tracePt t="93752" x="5873750" y="3829050"/>
          <p14:tracePt t="93762" x="5886450" y="4000500"/>
          <p14:tracePt t="93772" x="5918200" y="4178300"/>
          <p14:tracePt t="93782" x="5943600" y="4292600"/>
          <p14:tracePt t="93792" x="5943600" y="4343400"/>
          <p14:tracePt t="93802" x="5956300" y="4400550"/>
          <p14:tracePt t="93812" x="5988050" y="4457700"/>
          <p14:tracePt t="93822" x="5988050" y="4470400"/>
          <p14:tracePt t="93832" x="6000750" y="4483100"/>
          <p14:tracePt t="93861" x="6013450" y="4495800"/>
          <p14:tracePt t="93891" x="6026150" y="4495800"/>
          <p14:tracePt t="94041" x="6026150" y="4527550"/>
          <p14:tracePt t="94052" x="6038850" y="4552950"/>
          <p14:tracePt t="94062" x="6051550" y="4578350"/>
          <p14:tracePt t="94072" x="6083300" y="4622800"/>
          <p14:tracePt t="94082" x="6108700" y="4667250"/>
          <p14:tracePt t="94092" x="6153150" y="4718050"/>
          <p14:tracePt t="94102" x="6191250" y="4787900"/>
          <p14:tracePt t="94112" x="6248400" y="4889500"/>
          <p14:tracePt t="94122" x="6273800" y="4972050"/>
          <p14:tracePt t="94132" x="6330950" y="5092700"/>
          <p14:tracePt t="94142" x="6400800" y="5289550"/>
          <p14:tracePt t="94152" x="6470650" y="5499100"/>
          <p14:tracePt t="94162" x="6527800" y="5651500"/>
          <p14:tracePt t="94172" x="6553200" y="5689600"/>
          <p14:tracePt t="94182" x="6565900" y="5759450"/>
          <p14:tracePt t="94192" x="6565900" y="5791200"/>
          <p14:tracePt t="94202" x="6565900" y="5816600"/>
          <p14:tracePt t="94221" x="6553200" y="5816600"/>
          <p14:tracePt t="94232" x="6527800" y="5816600"/>
          <p14:tracePt t="94242" x="6527800" y="5803900"/>
          <p14:tracePt t="94252" x="6515100" y="5803900"/>
          <p14:tracePt t="94431" x="6527800" y="5803900"/>
          <p14:tracePt t="94442" x="6527800" y="5816600"/>
          <p14:tracePt t="94461" x="6540500" y="5803900"/>
          <p14:tracePt t="94591" x="6540500" y="5791200"/>
          <p14:tracePt t="94611" x="6540500" y="5772150"/>
          <p14:tracePt t="94631" x="6540500" y="5791200"/>
          <p14:tracePt t="94711" x="6527800" y="5791200"/>
          <p14:tracePt t="94741" x="6540500" y="5791200"/>
          <p14:tracePt t="95759" x="6680200" y="5803900"/>
          <p14:tracePt t="95789" x="6692900" y="5803900"/>
          <p14:tracePt t="95801" x="6705600" y="5803900"/>
          <p14:tracePt t="95812" x="6718300" y="5791200"/>
          <p14:tracePt t="95822" x="6750050" y="5791200"/>
          <p14:tracePt t="95832" x="6762750" y="5791200"/>
          <p14:tracePt t="95842" x="6788150" y="5791200"/>
          <p14:tracePt t="95852" x="6807200" y="5791200"/>
          <p14:tracePt t="95931" x="6819900" y="5791200"/>
          <p14:tracePt t="95971" x="6832600" y="5791200"/>
          <p14:tracePt t="96021" x="6845300" y="5791200"/>
          <p14:tracePt t="96241" x="6845300" y="5803900"/>
          <p14:tracePt t="96252" x="6858000" y="5803900"/>
          <p14:tracePt t="96262" x="6870700" y="5816600"/>
          <p14:tracePt t="96272" x="6927850" y="5829300"/>
          <p14:tracePt t="96282" x="7010400" y="5873750"/>
          <p14:tracePt t="96292" x="7124700" y="5899150"/>
          <p14:tracePt t="96302" x="7219950" y="5930900"/>
          <p14:tracePt t="96312" x="7302500" y="5943600"/>
          <p14:tracePt t="96322" x="7404100" y="5969000"/>
          <p14:tracePt t="96332" x="7442200" y="5969000"/>
          <p14:tracePt t="96342" x="7467600" y="5956300"/>
          <p14:tracePt t="96361" x="7467600" y="5943600"/>
          <p14:tracePt t="96372" x="7454900" y="5930900"/>
          <p14:tracePt t="96382" x="7442200" y="5930900"/>
          <p14:tracePt t="96601" x="7442200" y="5911850"/>
          <p14:tracePt t="96681" x="7442200" y="5899150"/>
          <p14:tracePt t="96692" x="7429500" y="5899150"/>
          <p14:tracePt t="96751" x="7442200" y="5899150"/>
          <p14:tracePt t="96762" x="7454900" y="5899150"/>
          <p14:tracePt t="96781" x="7467600" y="5899150"/>
          <p14:tracePt t="96792" x="7486650" y="5899150"/>
          <p14:tracePt t="97809" x="9347200" y="5930900"/>
          <p14:tracePt t="97881" x="9359900" y="5911850"/>
          <p14:tracePt t="97932" x="9372600" y="5911850"/>
          <p14:tracePt t="97951" x="9385300" y="5911850"/>
          <p14:tracePt t="97962" x="9398000" y="5911850"/>
          <p14:tracePt t="97972" x="9417050" y="5899150"/>
          <p14:tracePt t="97982" x="9429750" y="5899150"/>
          <p14:tracePt t="97992" x="9442450" y="5899150"/>
          <p14:tracePt t="98002" x="9455150" y="5899150"/>
          <p14:tracePt t="98021" x="9467850" y="5899150"/>
          <p14:tracePt t="98211" x="9486900" y="5899150"/>
          <p14:tracePt t="98241" x="9499600" y="5899150"/>
          <p14:tracePt t="98301" x="9525000" y="5899150"/>
          <p14:tracePt t="98312" x="9569450" y="5899150"/>
          <p14:tracePt t="98322" x="9607550" y="5899150"/>
          <p14:tracePt t="98332" x="9664700" y="5911850"/>
          <p14:tracePt t="98342" x="9721850" y="5911850"/>
          <p14:tracePt t="98352" x="9772650" y="5930900"/>
          <p14:tracePt t="98362" x="9804400" y="5930900"/>
          <p14:tracePt t="98491" x="9817100" y="5930900"/>
          <p14:tracePt t="99061" x="9817100" y="5911850"/>
          <p14:tracePt t="99072" x="9817100" y="5899150"/>
          <p14:tracePt t="99082" x="9829800" y="5873750"/>
          <p14:tracePt t="99092" x="9829800" y="5861050"/>
          <p14:tracePt t="100511" x="9137650" y="6591300"/>
          <p14:tracePt t="100522" x="8680450" y="6788150"/>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A4313-3621-FE65-5808-A048CF72DEA6}"/>
            </a:ext>
          </a:extLst>
        </p:cNvPr>
        <p:cNvGrpSpPr/>
        <p:nvPr/>
      </p:nvGrpSpPr>
      <p:grpSpPr>
        <a:xfrm>
          <a:off x="0" y="0"/>
          <a:ext cx="0" cy="0"/>
          <a:chOff x="0" y="0"/>
          <a:chExt cx="0" cy="0"/>
        </a:xfrm>
      </p:grpSpPr>
      <p:pic>
        <p:nvPicPr>
          <p:cNvPr id="12290" name="Picture 2" descr="非常に高感度で安定した蛍光検出が可能です | 発光ポリマーを ...">
            <a:extLst>
              <a:ext uri="{FF2B5EF4-FFF2-40B4-BE49-F238E27FC236}">
                <a16:creationId xmlns:a16="http://schemas.microsoft.com/office/drawing/2014/main" id="{F9A95EFA-9C53-FF70-A0B5-04B070A9D106}"/>
              </a:ext>
            </a:extLst>
          </p:cNvPr>
          <p:cNvPicPr>
            <a:picLocks noChangeAspect="1" noChangeArrowheads="1"/>
          </p:cNvPicPr>
          <p:nvPr/>
        </p:nvPicPr>
        <p:blipFill>
          <a:blip r:embed="rId4">
            <a:alphaModFix amt="40000"/>
            <a:extLst>
              <a:ext uri="{28A0092B-C50C-407E-A947-70E740481C1C}">
                <a14:useLocalDpi xmlns:a14="http://schemas.microsoft.com/office/drawing/2010/main" val="0"/>
              </a:ext>
            </a:extLst>
          </a:blip>
          <a:srcRect/>
          <a:stretch>
            <a:fillRect/>
          </a:stretch>
        </p:blipFill>
        <p:spPr bwMode="auto">
          <a:xfrm>
            <a:off x="5347170" y="242413"/>
            <a:ext cx="6507373" cy="360208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3" name="Picture 6" descr="TADFの発光メカニズム">
            <a:extLst>
              <a:ext uri="{FF2B5EF4-FFF2-40B4-BE49-F238E27FC236}">
                <a16:creationId xmlns:a16="http://schemas.microsoft.com/office/drawing/2014/main" id="{78352AD4-6B8C-D2F2-FFB7-5FD34EC270D9}"/>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32600" y="1750730"/>
            <a:ext cx="4111713" cy="4958849"/>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2AD8E683-9261-7BBE-E511-5E7B64B1DA6B}"/>
              </a:ext>
            </a:extLst>
          </p:cNvPr>
          <p:cNvSpPr txBox="1"/>
          <p:nvPr/>
        </p:nvSpPr>
        <p:spPr>
          <a:xfrm>
            <a:off x="2002571" y="3013501"/>
            <a:ext cx="8494633" cy="830997"/>
          </a:xfrm>
          <a:prstGeom prst="rect">
            <a:avLst/>
          </a:prstGeom>
          <a:noFill/>
        </p:spPr>
        <p:txBody>
          <a:bodyPr wrap="none" rtlCol="0">
            <a:spAutoFit/>
          </a:bodyPr>
          <a:lstStyle/>
          <a:p>
            <a:r>
              <a:rPr lang="en-US" altLang="ja-JP" sz="2400" dirty="0">
                <a:latin typeface="Hiragino Kaku Gothic Std W8" panose="020B0800000000000000" pitchFamily="34" charset="-128"/>
                <a:ea typeface="Hiragino Kaku Gothic Std W8" panose="020B0800000000000000" pitchFamily="34" charset="-128"/>
              </a:rPr>
              <a:t>③</a:t>
            </a:r>
            <a:r>
              <a:rPr lang="ja-JP" altLang="en-US" sz="2400">
                <a:latin typeface="Hiragino Kaku Gothic Std W8" panose="020B0800000000000000" pitchFamily="34" charset="-128"/>
                <a:ea typeface="Hiragino Kaku Gothic Std W8" panose="020B0800000000000000" pitchFamily="34" charset="-128"/>
              </a:rPr>
              <a:t>イミダゾール骨格を有する発光材料の合成と励起状態解析</a:t>
            </a:r>
          </a:p>
          <a:p>
            <a:pPr algn="ctr"/>
            <a:r>
              <a:rPr kumimoji="1" lang="ja-JP" altLang="en-US" sz="2400">
                <a:latin typeface="Hiragino Kaku Gothic Std W8" panose="020B0800000000000000" pitchFamily="34" charset="-128"/>
                <a:ea typeface="Hiragino Kaku Gothic Std W8" panose="020B0800000000000000" pitchFamily="34" charset="-128"/>
              </a:rPr>
              <a:t>現在と今後</a:t>
            </a:r>
          </a:p>
        </p:txBody>
      </p:sp>
      <p:sp>
        <p:nvSpPr>
          <p:cNvPr id="4" name="テキスト ボックス 3">
            <a:extLst>
              <a:ext uri="{FF2B5EF4-FFF2-40B4-BE49-F238E27FC236}">
                <a16:creationId xmlns:a16="http://schemas.microsoft.com/office/drawing/2014/main" id="{1DC64D9B-B765-11B2-A86A-9B553213F675}"/>
              </a:ext>
            </a:extLst>
          </p:cNvPr>
          <p:cNvSpPr txBox="1"/>
          <p:nvPr/>
        </p:nvSpPr>
        <p:spPr>
          <a:xfrm>
            <a:off x="4041590" y="3882612"/>
            <a:ext cx="5336717" cy="723275"/>
          </a:xfrm>
          <a:prstGeom prst="rect">
            <a:avLst/>
          </a:prstGeom>
          <a:noFill/>
        </p:spPr>
        <p:txBody>
          <a:bodyPr wrap="none" rtlCol="0">
            <a:spAutoFit/>
          </a:bodyPr>
          <a:lstStyle/>
          <a:p>
            <a:pPr>
              <a:spcAft>
                <a:spcPts val="600"/>
              </a:spcAft>
            </a:pPr>
            <a:r>
              <a:rPr kumimoji="1" lang="ja-JP" altLang="en-US">
                <a:latin typeface="Hiragino Kaku Gothic ProN W3" panose="020B0300000000000000" pitchFamily="34" charset="-128"/>
                <a:ea typeface="Hiragino Kaku Gothic ProN W3" panose="020B0300000000000000" pitchFamily="34" charset="-128"/>
              </a:rPr>
              <a:t>・遅延蛍光　⇨内部量子効率</a:t>
            </a:r>
            <a:r>
              <a:rPr kumimoji="1" lang="en-US" altLang="ja-JP" dirty="0">
                <a:latin typeface="Gill Sans MT" panose="020B0502020104020203" pitchFamily="34" charset="0"/>
                <a:ea typeface="Hiragino Kaku Gothic ProN W3" panose="020B0300000000000000" pitchFamily="34" charset="-128"/>
              </a:rPr>
              <a:t>100</a:t>
            </a:r>
            <a:r>
              <a:rPr kumimoji="1" lang="ja-JP" altLang="en-US">
                <a:latin typeface="Gill Sans MT" panose="020B0502020104020203" pitchFamily="34" charset="0"/>
                <a:ea typeface="Hiragino Kaku Gothic ProN W3" panose="020B0300000000000000" pitchFamily="34" charset="-128"/>
              </a:rPr>
              <a:t>％</a:t>
            </a:r>
            <a:r>
              <a:rPr kumimoji="1" lang="ja-JP" altLang="en-US">
                <a:latin typeface="Hiragino Kaku Gothic ProN W3" panose="020B0300000000000000" pitchFamily="34" charset="-128"/>
                <a:ea typeface="Hiragino Kaku Gothic ProN W3" panose="020B0300000000000000" pitchFamily="34" charset="-128"/>
              </a:rPr>
              <a:t>を目標</a:t>
            </a:r>
            <a:endParaRPr kumimoji="1" lang="en-US" altLang="ja-JP" dirty="0">
              <a:latin typeface="Hiragino Kaku Gothic ProN W3" panose="020B0300000000000000" pitchFamily="34" charset="-128"/>
              <a:ea typeface="Hiragino Kaku Gothic ProN W3" panose="020B0300000000000000" pitchFamily="34" charset="-128"/>
            </a:endParaRPr>
          </a:p>
          <a:p>
            <a:pPr>
              <a:spcAft>
                <a:spcPts val="600"/>
              </a:spcAft>
            </a:pPr>
            <a:r>
              <a:rPr kumimoji="1" lang="ja-JP" altLang="en-US">
                <a:latin typeface="Hiragino Kaku Gothic ProN W3" panose="020B0300000000000000" pitchFamily="34" charset="-128"/>
                <a:ea typeface="Hiragino Kaku Gothic ProN W3" panose="020B0300000000000000" pitchFamily="34" charset="-128"/>
              </a:rPr>
              <a:t>・</a:t>
            </a:r>
            <a:r>
              <a:rPr kumimoji="1" lang="en-US" altLang="ja-JP" dirty="0">
                <a:latin typeface="Gill Sans MT" panose="020B0502020104020203" pitchFamily="34" charset="0"/>
                <a:ea typeface="Hiragino Kaku Gothic ProN W3" panose="020B0300000000000000" pitchFamily="34" charset="-128"/>
              </a:rPr>
              <a:t>ESIPT</a:t>
            </a:r>
            <a:r>
              <a:rPr kumimoji="1" lang="ja-JP" altLang="en-US">
                <a:latin typeface="Hiragino Kaku Gothic ProN W3" panose="020B0300000000000000" pitchFamily="34" charset="-128"/>
                <a:ea typeface="Hiragino Kaku Gothic ProN W3" panose="020B0300000000000000" pitchFamily="34" charset="-128"/>
              </a:rPr>
              <a:t>発光部位を含むポリマー　⇨水分センサー</a:t>
            </a:r>
            <a:endParaRPr kumimoji="1" lang="ja-JP" altLang="en-US">
              <a:latin typeface="Gill Sans MT" panose="020B0502020104020203" pitchFamily="34" charset="0"/>
              <a:ea typeface="Hiragino Kaku Gothic ProN W3" panose="020B0300000000000000" pitchFamily="34" charset="-128"/>
            </a:endParaRPr>
          </a:p>
        </p:txBody>
      </p:sp>
      <p:pic>
        <p:nvPicPr>
          <p:cNvPr id="6" name="オーディオ 5">
            <a:extLst>
              <a:ext uri="{FF2B5EF4-FFF2-40B4-BE49-F238E27FC236}">
                <a16:creationId xmlns:a16="http://schemas.microsoft.com/office/drawing/2014/main" id="{1A197882-5447-03AC-C7DE-FBBF6630CC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972171075"/>
      </p:ext>
    </p:extLst>
  </p:cSld>
  <p:clrMapOvr>
    <a:masterClrMapping/>
  </p:clrMapOvr>
  <mc:AlternateContent xmlns:mc="http://schemas.openxmlformats.org/markup-compatibility/2006">
    <mc:Choice xmlns:p14="http://schemas.microsoft.com/office/powerpoint/2010/main" Requires="p14">
      <p:transition spd="slow" p14:dur="2000" advTm="77920"/>
    </mc:Choice>
    <mc:Fallback>
      <p:transition spd="slow" advTm="77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673" x="4857750" y="6216650"/>
          <p14:tracePt t="1686" x="4692650" y="5803900"/>
          <p14:tracePt t="1693" x="4514850" y="5499100"/>
          <p14:tracePt t="2711" x="2082800" y="2343150"/>
          <p14:tracePt t="2727" x="2070100" y="2343150"/>
          <p14:tracePt t="2742" x="2070100" y="2362200"/>
          <p14:tracePt t="2753" x="2070100" y="2374900"/>
          <p14:tracePt t="2762" x="2082800" y="2387600"/>
          <p14:tracePt t="2772" x="2095500" y="2413000"/>
          <p14:tracePt t="2782" x="2108200" y="2432050"/>
          <p14:tracePt t="2792" x="2108200" y="2457450"/>
          <p14:tracePt t="2802" x="2095500" y="2482850"/>
          <p14:tracePt t="2812" x="2057400" y="2527300"/>
          <p14:tracePt t="2822" x="1974850" y="2552700"/>
          <p14:tracePt t="2832" x="1930400" y="2565400"/>
          <p14:tracePt t="2942" x="1943100" y="2552700"/>
          <p14:tracePt t="2952" x="1974850" y="2584450"/>
          <p14:tracePt t="2962" x="2038350" y="2654300"/>
          <p14:tracePt t="2972" x="2057400" y="2679700"/>
          <p14:tracePt t="2982" x="2070100" y="2692400"/>
          <p14:tracePt t="3022" x="2070100" y="2679700"/>
          <p14:tracePt t="3033" x="2070100" y="2654300"/>
          <p14:tracePt t="3042" x="2082800" y="2622550"/>
          <p14:tracePt t="3053" x="2095500" y="2609850"/>
          <p14:tracePt t="3062" x="2139950" y="2584450"/>
          <p14:tracePt t="3072" x="2165350" y="2565400"/>
          <p14:tracePt t="3082" x="2197100" y="2552700"/>
          <p14:tracePt t="3092" x="2209800" y="2540000"/>
          <p14:tracePt t="3102" x="2222500" y="2527300"/>
          <p14:tracePt t="3112" x="2260600" y="2527300"/>
          <p14:tracePt t="3122" x="2317750" y="2540000"/>
          <p14:tracePt t="3132" x="2432050" y="2584450"/>
          <p14:tracePt t="3143" x="2501900" y="2609850"/>
          <p14:tracePt t="3152" x="2654300" y="2679700"/>
          <p14:tracePt t="3162" x="2832100" y="2762250"/>
          <p14:tracePt t="3172" x="3041650" y="2857500"/>
          <p14:tracePt t="3182" x="3219450" y="2959100"/>
          <p14:tracePt t="3193" x="3371850" y="3028950"/>
          <p14:tracePt t="3203" x="3638550" y="3162300"/>
          <p14:tracePt t="3212" x="3746500" y="3219450"/>
          <p14:tracePt t="3222" x="3860800" y="3263900"/>
          <p14:tracePt t="3232" x="3930650" y="3289300"/>
          <p14:tracePt t="3242" x="4013200" y="3333750"/>
          <p14:tracePt t="3252" x="4057650" y="3359150"/>
          <p14:tracePt t="3263" x="4070350" y="3359150"/>
          <p14:tracePt t="3272" x="4083050" y="3359150"/>
          <p14:tracePt t="3282" x="4083050" y="3371850"/>
          <p14:tracePt t="3292" x="4095750" y="3384550"/>
          <p14:tracePt t="3302" x="4108450" y="3384550"/>
          <p14:tracePt t="3312" x="4108450" y="3416300"/>
          <p14:tracePt t="3322" x="4121150" y="3429000"/>
          <p14:tracePt t="3332" x="4140200" y="3441700"/>
          <p14:tracePt t="3342" x="4165600" y="3454400"/>
          <p14:tracePt t="3352" x="4222750" y="3486150"/>
          <p14:tracePt t="3363" x="4260850" y="3498850"/>
          <p14:tracePt t="3372" x="4279900" y="3511550"/>
          <p14:tracePt t="3382" x="4305300" y="3511550"/>
          <p14:tracePt t="3392" x="4330700" y="3511550"/>
          <p14:tracePt t="3403" x="4343400" y="3511550"/>
          <p14:tracePt t="3412" x="4362450" y="3511550"/>
          <p14:tracePt t="3432" x="4375150" y="3511550"/>
          <p14:tracePt t="3452" x="4387850" y="3524250"/>
          <p14:tracePt t="3462" x="4413250" y="3524250"/>
          <p14:tracePt t="3472" x="4445000" y="3524250"/>
          <p14:tracePt t="3483" x="4502150" y="3524250"/>
          <p14:tracePt t="3492" x="4552950" y="3524250"/>
          <p14:tracePt t="3502" x="4597400" y="3524250"/>
          <p14:tracePt t="3513" x="4635500" y="3536950"/>
          <p14:tracePt t="3523" x="4679950" y="3536950"/>
          <p14:tracePt t="3532" x="4724400" y="3536950"/>
          <p14:tracePt t="3542" x="4749800" y="3536950"/>
          <p14:tracePt t="3552" x="4787900" y="3536950"/>
          <p14:tracePt t="3562" x="4819650" y="3536950"/>
          <p14:tracePt t="3572" x="4857750" y="3536950"/>
          <p14:tracePt t="3582" x="4927600" y="3536950"/>
          <p14:tracePt t="3592" x="4972050" y="3556000"/>
          <p14:tracePt t="3602" x="4997450" y="3556000"/>
          <p14:tracePt t="3612" x="5029200" y="3556000"/>
          <p14:tracePt t="3622" x="5054600" y="3556000"/>
          <p14:tracePt t="3642" x="5111750" y="3556000"/>
          <p14:tracePt t="3652" x="5194300" y="3556000"/>
          <p14:tracePt t="3662" x="5264150" y="3568700"/>
          <p14:tracePt t="3672" x="5346700" y="3568700"/>
          <p14:tracePt t="3682" x="5441950" y="3568700"/>
          <p14:tracePt t="3692" x="5524500" y="3568700"/>
          <p14:tracePt t="3702" x="5568950" y="3568700"/>
          <p14:tracePt t="3713" x="5626100" y="3581400"/>
          <p14:tracePt t="3722" x="5676900" y="3581400"/>
          <p14:tracePt t="3732" x="5721350" y="3581400"/>
          <p14:tracePt t="3742" x="5746750" y="3581400"/>
          <p14:tracePt t="4760" x="8718550" y="3486150"/>
          <p14:tracePt t="4770" x="8763000" y="3486150"/>
          <p14:tracePt t="4777" x="8775700" y="3486150"/>
          <p14:tracePt t="4792" x="8820150" y="3486150"/>
          <p14:tracePt t="4803" x="8832850" y="3486150"/>
          <p14:tracePt t="4822" x="8845550" y="3473450"/>
          <p14:tracePt t="4852" x="8870950" y="3473450"/>
          <p14:tracePt t="4862" x="8890000" y="3473450"/>
          <p14:tracePt t="4872" x="8902700" y="3473450"/>
          <p14:tracePt t="4882" x="8928100" y="3473450"/>
          <p14:tracePt t="4892" x="8953500" y="3473450"/>
          <p14:tracePt t="4902" x="8985250" y="3473450"/>
          <p14:tracePt t="4912" x="8997950" y="3473450"/>
          <p14:tracePt t="4932" x="9023350" y="3473450"/>
          <p14:tracePt t="4942" x="9042400" y="3454400"/>
          <p14:tracePt t="4952" x="9055100" y="3454400"/>
          <p14:tracePt t="4962" x="9067800" y="3454400"/>
          <p14:tracePt t="4972" x="9080500" y="3454400"/>
          <p14:tracePt t="4983" x="9093200" y="3454400"/>
          <p14:tracePt t="4992" x="9137650" y="3454400"/>
          <p14:tracePt t="5002" x="9150350" y="3454400"/>
          <p14:tracePt t="5012" x="9163050" y="3454400"/>
          <p14:tracePt t="5022" x="9175750" y="3454400"/>
          <p14:tracePt t="5032" x="9194800" y="3454400"/>
          <p14:tracePt t="5142" x="9194800" y="3473450"/>
          <p14:tracePt t="5152" x="9175750" y="3473450"/>
          <p14:tracePt t="5162" x="9163050" y="3473450"/>
          <p14:tracePt t="5262" x="9175750" y="3473450"/>
          <p14:tracePt t="5282" x="9194800" y="3473450"/>
          <p14:tracePt t="5293" x="9207500" y="3473450"/>
          <p14:tracePt t="5302" x="9245600" y="3473450"/>
          <p14:tracePt t="5312" x="9290050" y="3473450"/>
          <p14:tracePt t="5322" x="9347200" y="3473450"/>
          <p14:tracePt t="5332" x="9398000" y="3473450"/>
          <p14:tracePt t="5342" x="9467850" y="3473450"/>
          <p14:tracePt t="5352" x="9556750" y="3473450"/>
          <p14:tracePt t="5363" x="9607550" y="3473450"/>
          <p14:tracePt t="5372" x="9652000" y="3473450"/>
          <p14:tracePt t="5382" x="9677400" y="3473450"/>
          <p14:tracePt t="5392" x="9721850" y="3473450"/>
          <p14:tracePt t="5402" x="9747250" y="3473450"/>
          <p14:tracePt t="5412" x="9791700" y="3486150"/>
          <p14:tracePt t="5422" x="9829800" y="3486150"/>
          <p14:tracePt t="5432" x="9861550" y="3486150"/>
          <p14:tracePt t="5442" x="9886950" y="3486150"/>
          <p14:tracePt t="5452" x="9912350" y="3486150"/>
          <p14:tracePt t="5462" x="9944100" y="3486150"/>
          <p14:tracePt t="5473" x="9982200" y="3486150"/>
          <p14:tracePt t="5482" x="9994900" y="3486150"/>
          <p14:tracePt t="5492" x="10013950" y="3486150"/>
          <p14:tracePt t="5502" x="10039350" y="3486150"/>
          <p14:tracePt t="5512" x="10052050" y="3486150"/>
          <p14:tracePt t="5522" x="10083800" y="3498850"/>
          <p14:tracePt t="5532" x="10134600" y="3498850"/>
          <p14:tracePt t="5542" x="10166350" y="3498850"/>
          <p14:tracePt t="5552" x="10191750" y="3511550"/>
          <p14:tracePt t="5562" x="10236200" y="3511550"/>
          <p14:tracePt t="5582" x="10248900" y="3511550"/>
          <p14:tracePt t="5592" x="10261600" y="3511550"/>
          <p14:tracePt t="5622" x="10274300" y="3511550"/>
          <p14:tracePt t="8722" x="10261600" y="3511550"/>
          <p14:tracePt t="8733" x="10217150" y="3511550"/>
          <p14:tracePt t="8742" x="10179050" y="3511550"/>
          <p14:tracePt t="8752" x="10121900" y="3511550"/>
          <p14:tracePt t="8762" x="10064750" y="3511550"/>
          <p14:tracePt t="8772" x="10013950" y="3511550"/>
          <p14:tracePt t="8782" x="9982200" y="3511550"/>
          <p14:tracePt t="8792" x="9886950" y="3511550"/>
          <p14:tracePt t="8803" x="9804400" y="3511550"/>
          <p14:tracePt t="8813" x="9772650" y="3511550"/>
          <p14:tracePt t="8823" x="9721850" y="3524250"/>
          <p14:tracePt t="8833" x="9652000" y="3524250"/>
          <p14:tracePt t="8842" x="9556750" y="3556000"/>
          <p14:tracePt t="8852" x="9385300" y="3581400"/>
          <p14:tracePt t="8862" x="9290050" y="3606800"/>
          <p14:tracePt t="8882" x="8845550" y="3721100"/>
          <p14:tracePt t="8893" x="8204200" y="3848100"/>
          <p14:tracePt t="8903" x="7607300" y="3930650"/>
          <p14:tracePt t="8912" x="7334250" y="3943350"/>
          <p14:tracePt t="8923" x="6819900" y="3968750"/>
          <p14:tracePt t="8932" x="6426200" y="4000500"/>
          <p14:tracePt t="8942" x="6140450" y="4000500"/>
          <p14:tracePt t="8952" x="6013450" y="4013200"/>
          <p14:tracePt t="8962" x="5791200" y="4025900"/>
          <p14:tracePt t="8972" x="5638800" y="4038600"/>
          <p14:tracePt t="8982" x="5594350" y="4038600"/>
          <p14:tracePt t="8992" x="5499100" y="4038600"/>
          <p14:tracePt t="9003" x="5454650" y="4038600"/>
          <p14:tracePt t="9012" x="5384800" y="4051300"/>
          <p14:tracePt t="9022" x="5321300" y="4051300"/>
          <p14:tracePt t="9032" x="5276850" y="4070350"/>
          <p14:tracePt t="9042" x="5232400" y="4083050"/>
          <p14:tracePt t="9052" x="5181600" y="4083050"/>
          <p14:tracePt t="9062" x="5162550" y="4095750"/>
          <p14:tracePt t="9072" x="5137150" y="4095750"/>
          <p14:tracePt t="9083" x="5124450" y="4095750"/>
          <p14:tracePt t="9162" x="5111750" y="4095750"/>
          <p14:tracePt t="9172" x="5099050" y="4108450"/>
          <p14:tracePt t="9182" x="5080000" y="4108450"/>
          <p14:tracePt t="9192" x="5067300" y="4108450"/>
          <p14:tracePt t="9202" x="5054600" y="4121150"/>
          <p14:tracePt t="9212" x="5041900" y="4121150"/>
          <p14:tracePt t="9232" x="5029200" y="4121150"/>
          <p14:tracePt t="9242" x="5010150" y="4121150"/>
          <p14:tracePt t="9262" x="4984750" y="4121150"/>
          <p14:tracePt t="9273" x="4959350" y="4121150"/>
          <p14:tracePt t="9282" x="4927600" y="4133850"/>
          <p14:tracePt t="9292" x="4889500" y="4152900"/>
          <p14:tracePt t="9302" x="4819650" y="4178300"/>
          <p14:tracePt t="9312" x="4737100" y="4191000"/>
          <p14:tracePt t="9322" x="4705350" y="4203700"/>
          <p14:tracePt t="9332" x="4692650" y="4222750"/>
          <p14:tracePt t="9342" x="4654550" y="4222750"/>
          <p14:tracePt t="9352" x="4635500" y="4235450"/>
          <p14:tracePt t="9362" x="4610100" y="4235450"/>
          <p14:tracePt t="9382" x="4584700" y="4248150"/>
          <p14:tracePt t="9393" x="4552950" y="4248150"/>
          <p14:tracePt t="9402" x="4540250" y="4248150"/>
          <p14:tracePt t="9412" x="4527550" y="4248150"/>
          <p14:tracePt t="9422" x="4514850" y="4248150"/>
          <p14:tracePt t="9432" x="4502150" y="4248150"/>
          <p14:tracePt t="9442" x="4483100" y="4248150"/>
          <p14:tracePt t="9472" x="4470400" y="4248150"/>
          <p14:tracePt t="9482" x="4457700" y="4248150"/>
          <p14:tracePt t="9493" x="4445000" y="4248150"/>
          <p14:tracePt t="9512" x="4432300" y="4248150"/>
          <p14:tracePt t="9542" x="4413250" y="4248150"/>
          <p14:tracePt t="9552" x="4400550" y="4248150"/>
          <p14:tracePt t="9563" x="4387850" y="4248150"/>
          <p14:tracePt t="9572" x="4375150" y="4248150"/>
          <p14:tracePt t="9583" x="4362450" y="4248150"/>
          <p14:tracePt t="9602" x="4343400" y="4248150"/>
          <p14:tracePt t="9762" x="4362450" y="4248150"/>
          <p14:tracePt t="9782" x="4375150" y="4248150"/>
          <p14:tracePt t="9822" x="4387850" y="4248150"/>
          <p14:tracePt t="9832" x="4400550" y="4248150"/>
          <p14:tracePt t="9842" x="4413250" y="4248150"/>
          <p14:tracePt t="10860" x="4787900" y="4273550"/>
          <p14:tracePt t="11002" x="4806950" y="4273550"/>
          <p14:tracePt t="11052" x="4819650" y="4273550"/>
          <p14:tracePt t="11082" x="4832350" y="4273550"/>
          <p14:tracePt t="11112" x="4845050" y="4273550"/>
          <p14:tracePt t="11122" x="4857750" y="4273550"/>
          <p14:tracePt t="11133" x="4876800" y="4273550"/>
          <p14:tracePt t="11143" x="4889500" y="4273550"/>
          <p14:tracePt t="11162" x="4902200" y="4273550"/>
          <p14:tracePt t="11182" x="4914900" y="4273550"/>
          <p14:tracePt t="11202" x="4927600" y="4273550"/>
          <p14:tracePt t="11222" x="4940300" y="4273550"/>
          <p14:tracePt t="11242" x="4972050" y="4273550"/>
          <p14:tracePt t="11252" x="4984750" y="4273550"/>
          <p14:tracePt t="11262" x="4997450" y="4273550"/>
          <p14:tracePt t="11302" x="5010150" y="4273550"/>
          <p14:tracePt t="11372" x="5029200" y="4273550"/>
          <p14:tracePt t="11392" x="5041900" y="4273550"/>
          <p14:tracePt t="11403" x="5054600" y="4273550"/>
          <p14:tracePt t="11462" x="5067300" y="4273550"/>
          <p14:tracePt t="11522" x="5080000" y="4273550"/>
          <p14:tracePt t="11542" x="5080000" y="4260850"/>
          <p14:tracePt t="11552" x="5099050" y="4260850"/>
          <p14:tracePt t="11572" x="5111750" y="4260850"/>
          <p14:tracePt t="11812" x="5099050" y="4260850"/>
          <p14:tracePt t="11832" x="5080000" y="4260850"/>
          <p14:tracePt t="11862" x="5067300" y="4260850"/>
          <p14:tracePt t="11892" x="5054600" y="4260850"/>
          <p14:tracePt t="11903" x="5041900" y="4260850"/>
          <p14:tracePt t="11912" x="5010150" y="4260850"/>
          <p14:tracePt t="12930" x="4279900" y="4222750"/>
          <p14:tracePt t="12992" x="4279900" y="4203700"/>
          <p14:tracePt t="13012" x="4292600" y="4203700"/>
          <p14:tracePt t="13022" x="4318000" y="4203700"/>
          <p14:tracePt t="13032" x="4343400" y="4203700"/>
          <p14:tracePt t="13042" x="4362450" y="4203700"/>
          <p14:tracePt t="13052" x="4375150" y="4203700"/>
          <p14:tracePt t="13112" x="4387850" y="4203700"/>
          <p14:tracePt t="13372" x="4400550" y="4203700"/>
          <p14:tracePt t="13732" x="4400550" y="4222750"/>
          <p14:tracePt t="14332" x="4413250" y="4222750"/>
          <p14:tracePt t="14382" x="4432300" y="4222750"/>
          <p14:tracePt t="14392" x="4445000" y="4222750"/>
          <p14:tracePt t="14402" x="4457700" y="4222750"/>
          <p14:tracePt t="15421" x="7080250" y="4260850"/>
          <p14:tracePt t="15423" x="7112000" y="4260850"/>
          <p14:tracePt t="15434" x="7124700" y="4260850"/>
          <p14:tracePt t="15443" x="7137400" y="4260850"/>
          <p14:tracePt t="15472" x="7150100" y="4260850"/>
          <p14:tracePt t="15483" x="7162800" y="4260850"/>
          <p14:tracePt t="15492" x="7181850" y="4260850"/>
          <p14:tracePt t="15502" x="7207250" y="4260850"/>
          <p14:tracePt t="15522" x="7219950" y="4260850"/>
          <p14:tracePt t="15552" x="7232650" y="4260850"/>
          <p14:tracePt t="15572" x="7251700" y="4260850"/>
          <p14:tracePt t="15583" x="7277100" y="4260850"/>
          <p14:tracePt t="15592" x="7302500" y="4260850"/>
          <p14:tracePt t="15602" x="7346950" y="4260850"/>
          <p14:tracePt t="15612" x="7372350" y="4260850"/>
          <p14:tracePt t="15622" x="7404100" y="4260850"/>
          <p14:tracePt t="15632" x="7429500" y="4260850"/>
          <p14:tracePt t="15643" x="7442200" y="4260850"/>
          <p14:tracePt t="15682" x="7454900" y="4260850"/>
          <p14:tracePt t="15712" x="7467600" y="4260850"/>
          <p14:tracePt t="15732" x="7486650" y="4260850"/>
          <p14:tracePt t="15752" x="7499350" y="4260850"/>
          <p14:tracePt t="15763" x="7512050" y="4260850"/>
          <p14:tracePt t="15772" x="7537450" y="4260850"/>
          <p14:tracePt t="15782" x="7556500" y="4260850"/>
          <p14:tracePt t="15793" x="7569200" y="4260850"/>
          <p14:tracePt t="15802" x="7594600" y="4260850"/>
          <p14:tracePt t="15812" x="7607300" y="4260850"/>
          <p14:tracePt t="15832" x="7626350" y="4260850"/>
          <p14:tracePt t="15843" x="7639050" y="4260850"/>
          <p14:tracePt t="15872" x="7651750" y="4260850"/>
          <p14:tracePt t="15952" x="7664450" y="4260850"/>
          <p14:tracePt t="15972" x="7677150" y="4260850"/>
          <p14:tracePt t="16052" x="7689850" y="4260850"/>
          <p14:tracePt t="16072" x="7708900" y="4260850"/>
          <p14:tracePt t="16092" x="7721600" y="4260850"/>
          <p14:tracePt t="16122" x="7734300" y="4260850"/>
          <p14:tracePt t="16143" x="7747000" y="4260850"/>
          <p14:tracePt t="16162" x="7759700" y="4260850"/>
          <p14:tracePt t="16192" x="7778750" y="4260850"/>
          <p14:tracePt t="16212" x="7791450" y="4260850"/>
          <p14:tracePt t="16222" x="7804150" y="4260850"/>
          <p14:tracePt t="16233" x="7816850" y="4260850"/>
          <p14:tracePt t="16242" x="7848600" y="4248150"/>
          <p14:tracePt t="16252" x="7861300" y="4248150"/>
          <p14:tracePt t="16262" x="7874000" y="4248150"/>
          <p14:tracePt t="16272" x="7899400" y="4248150"/>
          <p14:tracePt t="16282" x="7943850" y="4248150"/>
          <p14:tracePt t="16302" x="8001000" y="4248150"/>
          <p14:tracePt t="16312" x="8051800" y="4248150"/>
          <p14:tracePt t="16322" x="8108950" y="4248150"/>
          <p14:tracePt t="16332" x="8134350" y="4248150"/>
          <p14:tracePt t="16343" x="8153400" y="4248150"/>
          <p14:tracePt t="16353" x="8178800" y="4248150"/>
          <p14:tracePt t="16362" x="8191500" y="4248150"/>
          <p14:tracePt t="16452" x="8204200" y="4248150"/>
          <p14:tracePt t="16612" x="8223250" y="4248150"/>
          <p14:tracePt t="18082" x="8204200" y="4248150"/>
          <p14:tracePt t="18102" x="8191500" y="4248150"/>
          <p14:tracePt t="18112" x="8166100" y="4248150"/>
          <p14:tracePt t="18122" x="8121650" y="4248150"/>
          <p14:tracePt t="18132" x="8070850" y="4248150"/>
          <p14:tracePt t="18143" x="8001000" y="4248150"/>
          <p14:tracePt t="18152" x="7899400" y="4260850"/>
          <p14:tracePt t="18162" x="7734300" y="4260850"/>
          <p14:tracePt t="18172" x="7499350" y="4273550"/>
          <p14:tracePt t="18183" x="7264400" y="4292600"/>
          <p14:tracePt t="18192" x="7042150" y="4305300"/>
          <p14:tracePt t="18202" x="6680200" y="4343400"/>
          <p14:tracePt t="18212" x="6108700" y="4387850"/>
          <p14:tracePt t="18223" x="5594350" y="4425950"/>
          <p14:tracePt t="18232" x="5276850" y="4445000"/>
          <p14:tracePt t="18242" x="5080000" y="4445000"/>
          <p14:tracePt t="18252" x="4724400" y="4457700"/>
          <p14:tracePt t="18262" x="4375150" y="4470400"/>
          <p14:tracePt t="18272" x="4038600" y="4470400"/>
          <p14:tracePt t="18283" x="3803650" y="4470400"/>
          <p14:tracePt t="18292" x="3638550" y="4457700"/>
          <p14:tracePt t="18302" x="3594100" y="4457700"/>
          <p14:tracePt t="18332" x="3289300" y="4457700"/>
          <p14:tracePt t="18342" x="3028950" y="4457700"/>
          <p14:tracePt t="18352" x="2946400" y="4445000"/>
          <p14:tracePt t="18363" x="2724150" y="4445000"/>
          <p14:tracePt t="18372" x="2667000" y="4445000"/>
          <p14:tracePt t="18382" x="2622550" y="4445000"/>
          <p14:tracePt t="18392" x="2597150" y="4445000"/>
          <p14:tracePt t="18402" x="2540000" y="4445000"/>
          <p14:tracePt t="18412" x="2514600" y="4445000"/>
          <p14:tracePt t="18422" x="2470150" y="4445000"/>
          <p14:tracePt t="18432" x="2457450" y="4445000"/>
          <p14:tracePt t="18442" x="2400300" y="4445000"/>
          <p14:tracePt t="18452" x="2349500" y="4445000"/>
          <p14:tracePt t="18462" x="2279650" y="4445000"/>
          <p14:tracePt t="18472" x="2222500" y="4445000"/>
          <p14:tracePt t="18482" x="2139950" y="4445000"/>
          <p14:tracePt t="18492" x="2025650" y="4425950"/>
          <p14:tracePt t="18502" x="1943100" y="4425950"/>
          <p14:tracePt t="18512" x="1835150" y="4413250"/>
          <p14:tracePt t="18522" x="1778000" y="4413250"/>
          <p14:tracePt t="18532" x="1720850" y="4400550"/>
          <p14:tracePt t="18542" x="1651000" y="4400550"/>
          <p14:tracePt t="18552" x="1612900" y="4387850"/>
          <p14:tracePt t="18562" x="1568450" y="4375150"/>
          <p14:tracePt t="18573" x="1530350" y="4375150"/>
          <p14:tracePt t="18583" x="1473200" y="4375150"/>
          <p14:tracePt t="18593" x="1428750" y="4356100"/>
          <p14:tracePt t="18602" x="1371600" y="4356100"/>
          <p14:tracePt t="18612" x="1333500" y="4356100"/>
          <p14:tracePt t="18622" x="1276350" y="4356100"/>
          <p14:tracePt t="18632" x="1238250" y="4356100"/>
          <p14:tracePt t="18642" x="1206500" y="4356100"/>
          <p14:tracePt t="18652" x="1193800" y="4356100"/>
          <p14:tracePt t="18662" x="1181100" y="4356100"/>
          <p14:tracePt t="18682" x="1181100" y="4343400"/>
          <p14:tracePt t="18702" x="1168400" y="4343400"/>
          <p14:tracePt t="18722" x="1155700" y="4343400"/>
          <p14:tracePt t="18742" x="1136650" y="4330700"/>
          <p14:tracePt t="18782" x="1123950" y="4330700"/>
          <p14:tracePt t="18812" x="1123950" y="4318000"/>
          <p14:tracePt t="19532" x="1111250" y="4318000"/>
          <p14:tracePt t="19692" x="1098550" y="4318000"/>
          <p14:tracePt t="20302" x="1085850" y="4318000"/>
          <p14:tracePt t="20502" x="1066800" y="4318000"/>
          <p14:tracePt t="21142" x="1054100" y="4318000"/>
          <p14:tracePt t="21172" x="1041400" y="4318000"/>
          <p14:tracePt t="21182" x="1016000" y="4318000"/>
          <p14:tracePt t="21192" x="996950" y="4318000"/>
          <p14:tracePt t="21202" x="984250" y="4318000"/>
          <p14:tracePt t="21212" x="971550" y="4318000"/>
          <p14:tracePt t="21222" x="958850" y="4318000"/>
          <p14:tracePt t="21232" x="946150" y="4318000"/>
          <p14:tracePt t="21242" x="933450" y="4318000"/>
          <p14:tracePt t="21252" x="914400" y="4318000"/>
          <p14:tracePt t="21262" x="901700" y="4318000"/>
          <p14:tracePt t="21272" x="876300" y="4318000"/>
          <p14:tracePt t="21282" x="844550" y="4305300"/>
          <p14:tracePt t="21292" x="831850" y="4305300"/>
          <p14:tracePt t="21302" x="819150" y="4305300"/>
          <p14:tracePt t="21312" x="793750" y="4305300"/>
          <p14:tracePt t="21322" x="774700" y="4305300"/>
          <p14:tracePt t="21332" x="762000" y="4305300"/>
          <p14:tracePt t="21362" x="749300" y="4305300"/>
          <p14:tracePt t="21792" x="736600" y="4305300"/>
          <p14:tracePt t="21932" x="723900" y="4305300"/>
          <p14:tracePt t="23002" x="711200" y="4305300"/>
          <p14:tracePt t="23092" x="692150" y="4305300"/>
          <p14:tracePt t="23422" x="692150" y="4292600"/>
          <p14:tracePt t="23442" x="679450" y="4292600"/>
          <p14:tracePt t="23472" x="666750" y="4273550"/>
          <p14:tracePt t="23482" x="654050" y="4273550"/>
          <p14:tracePt t="23492" x="641350" y="4260850"/>
          <p14:tracePt t="23502" x="622300" y="4248150"/>
          <p14:tracePt t="23512" x="609600" y="4248150"/>
          <p14:tracePt t="23522" x="596900" y="4235450"/>
          <p14:tracePt t="23532" x="584200" y="4235450"/>
          <p14:tracePt t="23542" x="584200" y="4222750"/>
          <p14:tracePt t="23582" x="571500" y="4203700"/>
          <p14:tracePt t="23593" x="552450" y="4191000"/>
          <p14:tracePt t="23603" x="552450" y="4165600"/>
          <p14:tracePt t="23613" x="539750" y="4165600"/>
          <p14:tracePt t="23622" x="539750" y="4152900"/>
          <p14:tracePt t="23633" x="539750" y="4133850"/>
          <p14:tracePt t="23642" x="539750" y="4108450"/>
          <p14:tracePt t="23652" x="539750" y="4083050"/>
          <p14:tracePt t="23662" x="527050" y="4051300"/>
          <p14:tracePt t="23672" x="527050" y="4000500"/>
          <p14:tracePt t="23682" x="514350" y="3917950"/>
          <p14:tracePt t="23692" x="488950" y="3829050"/>
          <p14:tracePt t="23702" x="488950" y="3759200"/>
          <p14:tracePt t="23712" x="469900" y="3708400"/>
          <p14:tracePt t="23722" x="469900" y="3651250"/>
          <p14:tracePt t="23733" x="457200" y="3625850"/>
          <p14:tracePt t="23742" x="457200" y="3606800"/>
          <p14:tracePt t="23752" x="457200" y="3594100"/>
          <p14:tracePt t="23762" x="457200" y="3568700"/>
          <p14:tracePt t="23772" x="457200" y="3556000"/>
          <p14:tracePt t="23782" x="457200" y="3536950"/>
          <p14:tracePt t="23842" x="469900" y="3536950"/>
          <p14:tracePt t="23882" x="488950" y="3536950"/>
          <p14:tracePt t="23942" x="501650" y="3536950"/>
          <p14:tracePt t="23962" x="514350" y="3536950"/>
          <p14:tracePt t="23992" x="527050" y="3524250"/>
          <p14:tracePt t="24252" x="514350" y="3536950"/>
          <p14:tracePt t="24263" x="514350" y="3556000"/>
          <p14:tracePt t="24272" x="501650" y="3581400"/>
          <p14:tracePt t="24282" x="488950" y="3594100"/>
          <p14:tracePt t="25300" x="539750" y="3625850"/>
          <p14:tracePt t="25552" x="527050" y="3625850"/>
          <p14:tracePt t="25563" x="514350" y="3638550"/>
          <p14:tracePt t="25572" x="501650" y="3651250"/>
          <p14:tracePt t="25582" x="469900" y="3676650"/>
          <p14:tracePt t="25592" x="457200" y="3695700"/>
          <p14:tracePt t="25602" x="444500" y="3708400"/>
          <p14:tracePt t="25612" x="444500" y="3733800"/>
          <p14:tracePt t="25622" x="431800" y="3746500"/>
          <p14:tracePt t="25632" x="431800" y="3759200"/>
          <p14:tracePt t="25772" x="444500" y="3759200"/>
          <p14:tracePt t="25782" x="444500" y="3746500"/>
          <p14:tracePt t="25822" x="444500" y="3733800"/>
          <p14:tracePt t="25832" x="457200" y="3721100"/>
          <p14:tracePt t="25842" x="457200" y="3708400"/>
          <p14:tracePt t="25862" x="457200" y="3695700"/>
          <p14:tracePt t="25882" x="457200" y="3676650"/>
          <p14:tracePt t="25962" x="457200" y="3663950"/>
          <p14:tracePt t="26112" x="457200" y="3676650"/>
          <p14:tracePt t="26123" x="444500" y="3695700"/>
          <p14:tracePt t="26132" x="431800" y="3695700"/>
          <p14:tracePt t="26152" x="419100" y="3695700"/>
          <p14:tracePt t="26162" x="419100" y="3708400"/>
          <p14:tracePt t="26232" x="400050" y="3708400"/>
          <p14:tracePt t="26242" x="387350" y="3708400"/>
          <p14:tracePt t="26252" x="374650" y="3695700"/>
          <p14:tracePt t="26272" x="374650" y="3676650"/>
          <p14:tracePt t="26282" x="374650" y="3663950"/>
          <p14:tracePt t="26292" x="374650" y="3638550"/>
          <p14:tracePt t="26303" x="374650" y="3606800"/>
          <p14:tracePt t="26312" x="361950" y="3581400"/>
          <p14:tracePt t="26322" x="361950" y="3536950"/>
          <p14:tracePt t="27340" x="1581150" y="2997200"/>
          <p14:tracePt t="27356" x="1581150" y="3009900"/>
          <p14:tracePt t="27370" x="1581150" y="3028950"/>
          <p14:tracePt t="27373" x="1581150" y="3041650"/>
          <p14:tracePt t="27383" x="1581150" y="3054350"/>
          <p14:tracePt t="27442" x="1581150" y="3067050"/>
          <p14:tracePt t="27452" x="1568450" y="3067050"/>
          <p14:tracePt t="27462" x="1568450" y="3079750"/>
          <p14:tracePt t="27472" x="1555750" y="3098800"/>
          <p14:tracePt t="27482" x="1555750" y="3111500"/>
          <p14:tracePt t="27502" x="1555750" y="3124200"/>
          <p14:tracePt t="27532" x="1555750" y="3136900"/>
          <p14:tracePt t="27552" x="1555750" y="3149600"/>
          <p14:tracePt t="27582" x="1555750" y="3162300"/>
          <p14:tracePt t="27632" x="1543050" y="3181350"/>
          <p14:tracePt t="27642" x="1498600" y="3194050"/>
          <p14:tracePt t="27652" x="1428750" y="3219450"/>
          <p14:tracePt t="27662" x="1320800" y="3276600"/>
          <p14:tracePt t="27672" x="1193800" y="3321050"/>
          <p14:tracePt t="27682" x="1054100" y="3371850"/>
          <p14:tracePt t="27692" x="996950" y="3384550"/>
          <p14:tracePt t="27702" x="958850" y="3403600"/>
          <p14:tracePt t="27712" x="933450" y="3416300"/>
          <p14:tracePt t="27722" x="901700" y="3416300"/>
          <p14:tracePt t="27732" x="876300" y="3429000"/>
          <p14:tracePt t="27742" x="863600" y="3429000"/>
          <p14:tracePt t="27772" x="819150" y="3441700"/>
          <p14:tracePt t="27783" x="736600" y="3473450"/>
          <p14:tracePt t="27792" x="692150" y="3486150"/>
          <p14:tracePt t="27802" x="679450" y="3498850"/>
          <p14:tracePt t="27812" x="666750" y="3498850"/>
          <p14:tracePt t="27822" x="641350" y="3498850"/>
          <p14:tracePt t="27832" x="622300" y="3498850"/>
          <p14:tracePt t="27842" x="596900" y="3498850"/>
          <p14:tracePt t="27852" x="571500" y="3511550"/>
          <p14:tracePt t="27862" x="539750" y="3511550"/>
          <p14:tracePt t="27872" x="501650" y="3524250"/>
          <p14:tracePt t="27883" x="469900" y="3524250"/>
          <p14:tracePt t="27892" x="444500" y="3536950"/>
          <p14:tracePt t="27912" x="419100" y="3536950"/>
          <p14:tracePt t="27932" x="400050" y="3536950"/>
          <p14:tracePt t="27943" x="387350" y="3556000"/>
          <p14:tracePt t="27962" x="361950" y="3556000"/>
          <p14:tracePt t="27973" x="349250" y="3556000"/>
          <p14:tracePt t="27982" x="330200" y="3556000"/>
          <p14:tracePt t="27992" x="317500" y="3556000"/>
          <p14:tracePt t="28022" x="304800" y="3536950"/>
          <p14:tracePt t="28032" x="292100" y="3511550"/>
          <p14:tracePt t="28042" x="266700" y="3454400"/>
          <p14:tracePt t="28052" x="234950" y="3403600"/>
          <p14:tracePt t="28062" x="196850" y="3321050"/>
          <p14:tracePt t="28072" x="152400" y="3251200"/>
          <p14:tracePt t="28082" x="127000" y="3181350"/>
          <p14:tracePt t="28092" x="107950" y="3098800"/>
          <p14:tracePt t="28102" x="107950" y="3009900"/>
          <p14:tracePt t="28113" x="127000" y="2959100"/>
          <p14:tracePt t="28123" x="152400" y="2914650"/>
          <p14:tracePt t="28132" x="177800" y="2876550"/>
          <p14:tracePt t="28143" x="247650" y="2787650"/>
          <p14:tracePt t="28152" x="317500" y="2736850"/>
          <p14:tracePt t="28162" x="374650" y="2679700"/>
          <p14:tracePt t="28172" x="387350" y="2667000"/>
          <p14:tracePt t="28182" x="419100" y="2635250"/>
          <p14:tracePt t="28192" x="469900" y="2597150"/>
          <p14:tracePt t="28202" x="514350" y="2552700"/>
          <p14:tracePt t="28213" x="539750" y="2527300"/>
          <p14:tracePt t="28222" x="571500" y="2527300"/>
          <p14:tracePt t="28232" x="641350" y="2501900"/>
          <p14:tracePt t="28243" x="692150" y="2482850"/>
          <p14:tracePt t="28252" x="762000" y="2470150"/>
          <p14:tracePt t="28262" x="806450" y="2470150"/>
          <p14:tracePt t="28272" x="863600" y="2470150"/>
          <p14:tracePt t="28282" x="914400" y="2470150"/>
          <p14:tracePt t="28292" x="971550" y="2470150"/>
          <p14:tracePt t="28302" x="1028700" y="2470150"/>
          <p14:tracePt t="28312" x="1098550" y="2470150"/>
          <p14:tracePt t="28322" x="1168400" y="2470150"/>
          <p14:tracePt t="28333" x="1219200" y="2470150"/>
          <p14:tracePt t="28343" x="1238250" y="2470150"/>
          <p14:tracePt t="28352" x="1250950" y="2482850"/>
          <p14:tracePt t="28362" x="1289050" y="2501900"/>
          <p14:tracePt t="29380" x="1346200" y="4121150"/>
          <p14:tracePt t="29388" x="1333500" y="4121150"/>
          <p14:tracePt t="29394" x="1333500" y="4133850"/>
          <p14:tracePt t="29410" x="1333500" y="4152900"/>
          <p14:tracePt t="29413" x="1333500" y="4165600"/>
          <p14:tracePt t="29423" x="1333500" y="4178300"/>
          <p14:tracePt t="29433" x="1320800" y="4178300"/>
          <p14:tracePt t="29443" x="1320800" y="4191000"/>
          <p14:tracePt t="29453" x="1320800" y="4203700"/>
          <p14:tracePt t="29492" x="1320800" y="4222750"/>
          <p14:tracePt t="29512" x="1320800" y="4235450"/>
          <p14:tracePt t="29532" x="1320800" y="4248150"/>
          <p14:tracePt t="29542" x="1333500" y="4260850"/>
          <p14:tracePt t="29552" x="1333500" y="4273550"/>
          <p14:tracePt t="29562" x="1333500" y="4292600"/>
          <p14:tracePt t="29572" x="1333500" y="4305300"/>
          <p14:tracePt t="29582" x="1333500" y="4318000"/>
          <p14:tracePt t="29592" x="1333500" y="4330700"/>
          <p14:tracePt t="29603" x="1333500" y="4343400"/>
          <p14:tracePt t="29612" x="1333500" y="4356100"/>
          <p14:tracePt t="29622" x="1333500" y="4387850"/>
          <p14:tracePt t="29632" x="1333500" y="4400550"/>
          <p14:tracePt t="29642" x="1333500" y="4413250"/>
          <p14:tracePt t="29652" x="1333500" y="4425950"/>
          <p14:tracePt t="29662" x="1333500" y="4445000"/>
          <p14:tracePt t="29682" x="1333500" y="4457700"/>
          <p14:tracePt t="29692" x="1333500" y="4470400"/>
          <p14:tracePt t="29702" x="1333500" y="4483100"/>
          <p14:tracePt t="29712" x="1333500" y="4495800"/>
          <p14:tracePt t="29723" x="1333500" y="4514850"/>
          <p14:tracePt t="29733" x="1333500" y="4527550"/>
          <p14:tracePt t="29752" x="1333500" y="4540250"/>
          <p14:tracePt t="29762" x="1333500" y="4552950"/>
          <p14:tracePt t="29802" x="1333500" y="4565650"/>
          <p14:tracePt t="29862" x="1346200" y="4565650"/>
          <p14:tracePt t="30292" x="1358900" y="4565650"/>
          <p14:tracePt t="30303" x="1358900" y="4552950"/>
          <p14:tracePt t="30432" x="1371600" y="4552950"/>
          <p14:tracePt t="30562" x="1371600" y="4540250"/>
          <p14:tracePt t="30582" x="1358900" y="4540250"/>
          <p14:tracePt t="30992" x="1371600" y="4540250"/>
          <p14:tracePt t="31182" x="1371600" y="4527550"/>
          <p14:tracePt t="31202" x="1390650" y="4514850"/>
          <p14:tracePt t="31222" x="1403350" y="4514850"/>
          <p14:tracePt t="31272" x="1416050" y="4495800"/>
          <p14:tracePt t="31282" x="1428750" y="4483100"/>
          <p14:tracePt t="31292" x="1473200" y="4470400"/>
          <p14:tracePt t="31302" x="1498600" y="4457700"/>
          <p14:tracePt t="31313" x="1555750" y="4413250"/>
          <p14:tracePt t="31323" x="1612900" y="4375150"/>
          <p14:tracePt t="31333" x="1663700" y="4343400"/>
          <p14:tracePt t="31343" x="1708150" y="4318000"/>
          <p14:tracePt t="31352" x="1778000" y="4273550"/>
          <p14:tracePt t="31362" x="1905000" y="4235450"/>
          <p14:tracePt t="31372" x="2108200" y="4152900"/>
          <p14:tracePt t="31382" x="2330450" y="4083050"/>
          <p14:tracePt t="31393" x="2654300" y="3981450"/>
          <p14:tracePt t="31402" x="2901950" y="3886200"/>
          <p14:tracePt t="31412" x="3321050" y="3721100"/>
          <p14:tracePt t="31422" x="3625850" y="3581400"/>
          <p14:tracePt t="31433" x="3790950" y="3511550"/>
          <p14:tracePt t="31442" x="3860800" y="3473450"/>
          <p14:tracePt t="31452" x="3873500" y="3473450"/>
          <p14:tracePt t="31463" x="3886200" y="3454400"/>
          <p14:tracePt t="31472" x="3898900" y="3441700"/>
          <p14:tracePt t="31482" x="3917950" y="3416300"/>
          <p14:tracePt t="31492" x="3917950" y="3403600"/>
          <p14:tracePt t="31502" x="3917950" y="3371850"/>
          <p14:tracePt t="31513" x="3930650" y="3359150"/>
          <p14:tracePt t="31522" x="3943350" y="3333750"/>
          <p14:tracePt t="31542" x="3956050" y="3321050"/>
          <p14:tracePt t="31552" x="3956050" y="3302000"/>
          <p14:tracePt t="31562" x="3956050" y="3289300"/>
          <p14:tracePt t="31572" x="3968750" y="3276600"/>
          <p14:tracePt t="31592" x="3968750" y="3263900"/>
          <p14:tracePt t="31612" x="3956050" y="3263900"/>
          <p14:tracePt t="31632" x="3956050" y="3251200"/>
          <p14:tracePt t="31652" x="3956050" y="3232150"/>
          <p14:tracePt t="31682" x="3956050" y="3219450"/>
          <p14:tracePt t="31692" x="3956050" y="3206750"/>
          <p14:tracePt t="31702" x="3943350" y="3206750"/>
          <p14:tracePt t="31712" x="3917950" y="3194050"/>
          <p14:tracePt t="31732" x="3886200" y="3181350"/>
          <p14:tracePt t="31742" x="3873500" y="3162300"/>
          <p14:tracePt t="31752" x="3860800" y="3149600"/>
          <p14:tracePt t="31762" x="3835400" y="3124200"/>
          <p14:tracePt t="31772" x="3765550" y="3079750"/>
          <p14:tracePt t="31782" x="3676650" y="3028950"/>
          <p14:tracePt t="31792" x="3581400" y="2984500"/>
          <p14:tracePt t="31802" x="3511550" y="2940050"/>
          <p14:tracePt t="31812" x="3473450" y="2940050"/>
          <p14:tracePt t="31822" x="3429000" y="2927350"/>
          <p14:tracePt t="31832" x="3403600" y="2927350"/>
          <p14:tracePt t="31862" x="3390900" y="2927350"/>
          <p14:tracePt t="31882" x="3371850" y="2914650"/>
          <p14:tracePt t="31892" x="3346450" y="2914650"/>
          <p14:tracePt t="31902" x="3321050" y="2914650"/>
          <p14:tracePt t="31912" x="3302000" y="2901950"/>
          <p14:tracePt t="31922" x="3276600" y="2901950"/>
          <p14:tracePt t="31932" x="3263900" y="2901950"/>
          <p14:tracePt t="31972" x="3251200" y="2901950"/>
          <p14:tracePt t="32012" x="3238500" y="2901950"/>
          <p14:tracePt t="32023" x="3206750" y="2901950"/>
          <p14:tracePt t="32033" x="3181350" y="2914650"/>
          <p14:tracePt t="32042" x="3149600" y="2914650"/>
          <p14:tracePt t="32062" x="3149600" y="2927350"/>
          <p14:tracePt t="33080" x="2127250" y="2724150"/>
          <p14:tracePt t="33099" x="2127250" y="2705100"/>
          <p14:tracePt t="33112" x="2127250" y="2692400"/>
          <p14:tracePt t="33123" x="2108200" y="2679700"/>
          <p14:tracePt t="33132" x="2108200" y="2667000"/>
          <p14:tracePt t="33143" x="2108200" y="2654300"/>
          <p14:tracePt t="33153" x="2095500" y="2635250"/>
          <p14:tracePt t="33163" x="2095500" y="2622550"/>
          <p14:tracePt t="33172" x="2095500" y="2609850"/>
          <p14:tracePt t="33182" x="2095500" y="2597150"/>
          <p14:tracePt t="33192" x="2095500" y="2584450"/>
          <p14:tracePt t="33202" x="2095500" y="2552700"/>
          <p14:tracePt t="33213" x="2095500" y="2527300"/>
          <p14:tracePt t="33222" x="2108200" y="2501900"/>
          <p14:tracePt t="33242" x="2108200" y="2482850"/>
          <p14:tracePt t="33262" x="2108200" y="2470150"/>
          <p14:tracePt t="33292" x="2127250" y="2470150"/>
          <p14:tracePt t="33303" x="2139950" y="2457450"/>
          <p14:tracePt t="33313" x="2165350" y="2457450"/>
          <p14:tracePt t="33323" x="2178050" y="2457450"/>
          <p14:tracePt t="33352" x="2197100" y="2457450"/>
          <p14:tracePt t="33362" x="2222500" y="2457450"/>
          <p14:tracePt t="33372" x="2247900" y="2457450"/>
          <p14:tracePt t="33382" x="2292350" y="2457450"/>
          <p14:tracePt t="33392" x="2349500" y="2457450"/>
          <p14:tracePt t="33402" x="2387600" y="2457450"/>
          <p14:tracePt t="33412" x="2419350" y="2457450"/>
          <p14:tracePt t="33422" x="2470150" y="2457450"/>
          <p14:tracePt t="33432" x="2527300" y="2470150"/>
          <p14:tracePt t="33442" x="2584450" y="2470150"/>
          <p14:tracePt t="33452" x="2622550" y="2482850"/>
          <p14:tracePt t="33462" x="2654300" y="2501900"/>
          <p14:tracePt t="33472" x="2679700" y="2501900"/>
          <p14:tracePt t="33482" x="2724150" y="2514600"/>
          <p14:tracePt t="33492" x="2749550" y="2527300"/>
          <p14:tracePt t="33502" x="2774950" y="2527300"/>
          <p14:tracePt t="33512" x="2794000" y="2527300"/>
          <p14:tracePt t="33522" x="2806700" y="2540000"/>
          <p14:tracePt t="33533" x="2832100" y="2552700"/>
          <p14:tracePt t="33542" x="2876550" y="2565400"/>
          <p14:tracePt t="33552" x="2914650" y="2584450"/>
          <p14:tracePt t="33562" x="2927350" y="2597150"/>
          <p14:tracePt t="33572" x="2959100" y="2609850"/>
          <p14:tracePt t="33582" x="2984500" y="2635250"/>
          <p14:tracePt t="33592" x="3016250" y="2667000"/>
          <p14:tracePt t="33602" x="3054350" y="2705100"/>
          <p14:tracePt t="33612" x="3111500" y="2762250"/>
          <p14:tracePt t="33622" x="3149600" y="2832100"/>
          <p14:tracePt t="33632" x="3181350" y="2876550"/>
          <p14:tracePt t="33642" x="3194050" y="2876550"/>
          <p14:tracePt t="33652" x="3194050" y="2889250"/>
          <p14:tracePt t="33662" x="3194050" y="2901950"/>
          <p14:tracePt t="33672" x="3194050" y="2914650"/>
          <p14:tracePt t="33682" x="3194050" y="2927350"/>
          <p14:tracePt t="33702" x="3194050" y="2940050"/>
          <p14:tracePt t="33712" x="3194050" y="2959100"/>
          <p14:tracePt t="33722" x="3194050" y="2984500"/>
          <p14:tracePt t="33732" x="3194050" y="3009900"/>
          <p14:tracePt t="33742" x="3194050" y="3041650"/>
          <p14:tracePt t="33752" x="3194050" y="3067050"/>
          <p14:tracePt t="33762" x="3194050" y="3124200"/>
          <p14:tracePt t="33772" x="3181350" y="3181350"/>
          <p14:tracePt t="33782" x="3168650" y="3206750"/>
          <p14:tracePt t="33792" x="3168650" y="3232150"/>
          <p14:tracePt t="33802" x="3168650" y="3251200"/>
          <p14:tracePt t="33812" x="3168650" y="3263900"/>
          <p14:tracePt t="33822" x="3149600" y="3276600"/>
          <p14:tracePt t="33842" x="3149600" y="3289300"/>
          <p14:tracePt t="33852" x="3136900" y="3321050"/>
          <p14:tracePt t="33862" x="3124200" y="3359150"/>
          <p14:tracePt t="33873" x="3111500" y="3384550"/>
          <p14:tracePt t="33882" x="3111500" y="3416300"/>
          <p14:tracePt t="33892" x="3098800" y="3454400"/>
          <p14:tracePt t="33902" x="3098800" y="3486150"/>
          <p14:tracePt t="33912" x="3079750" y="3511550"/>
          <p14:tracePt t="33962" x="3098800" y="3511550"/>
          <p14:tracePt t="34012" x="3098800" y="3524250"/>
          <p14:tracePt t="34052" x="3111500" y="3556000"/>
          <p14:tracePt t="34063" x="3149600" y="3581400"/>
          <p14:tracePt t="34072" x="3149600" y="3594100"/>
          <p14:tracePt t="34083" x="3168650" y="3594100"/>
          <p14:tracePt t="34092" x="3181350" y="3606800"/>
          <p14:tracePt t="34112" x="3181350" y="3625850"/>
          <p14:tracePt t="35130" x="3524250" y="4222750"/>
          <p14:tracePt t="35147" x="3543300" y="4222750"/>
          <p14:tracePt t="35160" x="3543300" y="4235450"/>
          <p14:tracePt t="35202" x="3543300" y="4248150"/>
          <p14:tracePt t="35212" x="3524250" y="4273550"/>
          <p14:tracePt t="35222" x="3524250" y="4292600"/>
          <p14:tracePt t="35232" x="3524250" y="4318000"/>
          <p14:tracePt t="35242" x="3524250" y="4330700"/>
          <p14:tracePt t="35253" x="3524250" y="4343400"/>
          <p14:tracePt t="35262" x="3524250" y="4356100"/>
          <p14:tracePt t="35272" x="3524250" y="4387850"/>
          <p14:tracePt t="35282" x="3511550" y="4400550"/>
          <p14:tracePt t="35293" x="3511550" y="4413250"/>
          <p14:tracePt t="35302" x="3498850" y="4425950"/>
          <p14:tracePt t="35312" x="3486150" y="4457700"/>
          <p14:tracePt t="35322" x="3473450" y="4483100"/>
          <p14:tracePt t="35332" x="3441700" y="4514850"/>
          <p14:tracePt t="35342" x="3429000" y="4527550"/>
          <p14:tracePt t="35352" x="3416300" y="4540250"/>
          <p14:tracePt t="35362" x="3403600" y="4540250"/>
          <p14:tracePt t="35372" x="3403600" y="4552950"/>
          <p14:tracePt t="35392" x="3390900" y="4552950"/>
          <p14:tracePt t="35402" x="3390900" y="4540250"/>
          <p14:tracePt t="35412" x="3371850" y="4540250"/>
          <p14:tracePt t="35432" x="3346450" y="4540250"/>
          <p14:tracePt t="35443" x="3333750" y="4527550"/>
          <p14:tracePt t="35452" x="3302000" y="4527550"/>
          <p14:tracePt t="35462" x="3276600" y="4527550"/>
          <p14:tracePt t="35472" x="3251200" y="4527550"/>
          <p14:tracePt t="35482" x="3238500" y="4527550"/>
          <p14:tracePt t="35502" x="3219450" y="4527550"/>
          <p14:tracePt t="35562" x="3238500" y="4514850"/>
          <p14:tracePt t="35692" x="3219450" y="4495800"/>
          <p14:tracePt t="35762" x="3238500" y="4495800"/>
          <p14:tracePt t="35792" x="3238500" y="4483100"/>
          <p14:tracePt t="35912" x="3251200" y="4470400"/>
          <p14:tracePt t="35952" x="3251200" y="4457700"/>
          <p14:tracePt t="36002" x="3251200" y="4445000"/>
          <p14:tracePt t="36072" x="3238500" y="4445000"/>
          <p14:tracePt t="36083" x="3238500" y="4425950"/>
          <p14:tracePt t="36092" x="3219450" y="4425950"/>
          <p14:tracePt t="36102" x="3219450" y="4413250"/>
          <p14:tracePt t="36252" x="3219450" y="4400550"/>
          <p14:tracePt t="36372" x="3219450" y="4387850"/>
          <p14:tracePt t="36542" x="3206750" y="4375150"/>
          <p14:tracePt t="36642" x="3206750" y="4356100"/>
          <p14:tracePt t="36662" x="3206750" y="4343400"/>
          <p14:tracePt t="36672" x="3206750" y="4330700"/>
          <p14:tracePt t="36702" x="3206750" y="4318000"/>
          <p14:tracePt t="36742" x="3194050" y="4318000"/>
          <p14:tracePt t="36822" x="3194050" y="4305300"/>
          <p14:tracePt t="37012" x="3206750" y="4305300"/>
          <p14:tracePt t="37062" x="3206750" y="4292600"/>
          <p14:tracePt t="37112" x="3206750" y="4273550"/>
          <p14:tracePt t="37143" x="3206750" y="4260850"/>
          <p14:tracePt t="37162" x="3206750" y="4248150"/>
          <p14:tracePt t="37172" x="3206750" y="4235450"/>
          <p14:tracePt t="37212" x="3194050" y="4203700"/>
          <p14:tracePt t="37223" x="3194050" y="4191000"/>
          <p14:tracePt t="37262" x="3194050" y="4178300"/>
          <p14:tracePt t="37292" x="3206750" y="4178300"/>
          <p14:tracePt t="37302" x="3206750" y="4165600"/>
          <p14:tracePt t="37402" x="3206750" y="4152900"/>
          <p14:tracePt t="37462" x="3219450" y="4152900"/>
          <p14:tracePt t="37512" x="3219450" y="4133850"/>
          <p14:tracePt t="37542" x="3219450" y="4121150"/>
          <p14:tracePt t="37572" x="3206750" y="4108450"/>
          <p14:tracePt t="37582" x="3206750" y="4083050"/>
          <p14:tracePt t="37602" x="3194050" y="4070350"/>
          <p14:tracePt t="37612" x="3194050" y="4051300"/>
          <p14:tracePt t="37622" x="3194050" y="4038600"/>
          <p14:tracePt t="37642" x="3194050" y="4025900"/>
          <p14:tracePt t="37652" x="3181350" y="4000500"/>
          <p14:tracePt t="37663" x="3168650" y="3981450"/>
          <p14:tracePt t="37672" x="3124200" y="3930650"/>
          <p14:tracePt t="37682" x="3079750" y="3886200"/>
          <p14:tracePt t="38700" x="1473200" y="3219450"/>
          <p14:tracePt t="38709" x="1460500" y="3219450"/>
          <p14:tracePt t="38718" x="1441450" y="3219450"/>
          <p14:tracePt t="38730" x="1428750" y="3219450"/>
          <p14:tracePt t="38733" x="1416050" y="3232150"/>
          <p14:tracePt t="38743" x="1403350" y="3232150"/>
          <p14:tracePt t="38753" x="1371600" y="3232150"/>
          <p14:tracePt t="38763" x="1346200" y="3232150"/>
          <p14:tracePt t="38773" x="1308100" y="3232150"/>
          <p14:tracePt t="38783" x="1276350" y="3251200"/>
          <p14:tracePt t="38793" x="1263650" y="3251200"/>
          <p14:tracePt t="38803" x="1250950" y="3251200"/>
          <p14:tracePt t="38813" x="1238250" y="3251200"/>
          <p14:tracePt t="38823" x="1219200" y="3251200"/>
          <p14:tracePt t="38833" x="1206500" y="3263900"/>
          <p14:tracePt t="38852" x="1181100" y="3276600"/>
          <p14:tracePt t="38872" x="1168400" y="3276600"/>
          <p14:tracePt t="38882" x="1168400" y="3289300"/>
          <p14:tracePt t="38912" x="1168400" y="3302000"/>
          <p14:tracePt t="38932" x="1155700" y="3302000"/>
          <p14:tracePt t="38942" x="1155700" y="3321050"/>
          <p14:tracePt t="38953" x="1155700" y="3333750"/>
          <p14:tracePt t="38962" x="1155700" y="3346450"/>
          <p14:tracePt t="38972" x="1168400" y="3359150"/>
          <p14:tracePt t="38982" x="1193800" y="3403600"/>
          <p14:tracePt t="38992" x="1206500" y="3429000"/>
          <p14:tracePt t="39002" x="1219200" y="3454400"/>
          <p14:tracePt t="39013" x="1238250" y="3486150"/>
          <p14:tracePt t="39032" x="1238250" y="3511550"/>
          <p14:tracePt t="39043" x="1250950" y="3524250"/>
          <p14:tracePt t="39052" x="1238250" y="3556000"/>
          <p14:tracePt t="39062" x="1238250" y="3581400"/>
          <p14:tracePt t="39072" x="1238250" y="3625850"/>
          <p14:tracePt t="39082" x="1238250" y="3695700"/>
          <p14:tracePt t="39092" x="1250950" y="3778250"/>
          <p14:tracePt t="39102" x="1289050" y="3917950"/>
          <p14:tracePt t="39112" x="1333500" y="4038600"/>
          <p14:tracePt t="39122" x="1403350" y="4235450"/>
          <p14:tracePt t="39132" x="1428750" y="4387850"/>
          <p14:tracePt t="39143" x="1428750" y="4578350"/>
          <p14:tracePt t="39153" x="1416050" y="4749800"/>
          <p14:tracePt t="39162" x="1371600" y="4984750"/>
          <p14:tracePt t="39172" x="1320800" y="5276850"/>
          <p14:tracePt t="39182" x="1289050" y="5581650"/>
          <p14:tracePt t="39192" x="1276350" y="5791200"/>
          <p14:tracePt t="39203" x="1263650" y="5829300"/>
          <p14:tracePt t="39212" x="1263650" y="5899150"/>
          <p14:tracePt t="39222" x="1263650" y="5930900"/>
          <p14:tracePt t="39242" x="1263650" y="5943600"/>
          <p14:tracePt t="39292" x="1276350" y="5956300"/>
          <p14:tracePt t="39312" x="1289050" y="5969000"/>
          <p14:tracePt t="39372" x="1308100" y="5969000"/>
          <p14:tracePt t="39392" x="1308100" y="5956300"/>
          <p14:tracePt t="39403" x="1320800" y="5956300"/>
          <p14:tracePt t="39442" x="1333500" y="5956300"/>
          <p14:tracePt t="39452" x="1333500" y="5943600"/>
          <p14:tracePt t="39482" x="1333500" y="5930900"/>
          <p14:tracePt t="39552" x="1346200" y="5930900"/>
          <p14:tracePt t="39602" x="1358900" y="5911850"/>
          <p14:tracePt t="39652" x="1371600" y="5911850"/>
          <p14:tracePt t="39712" x="1390650" y="5911850"/>
          <p14:tracePt t="39822" x="1403350" y="5911850"/>
          <p14:tracePt t="39862" x="1416050" y="5911850"/>
          <p14:tracePt t="40182" x="1428750" y="5911850"/>
          <p14:tracePt t="40312" x="1428750" y="5899150"/>
          <p14:tracePt t="40832" x="1441450" y="5899150"/>
          <p14:tracePt t="41112" x="1460500" y="5899150"/>
          <p14:tracePt t="41212" x="1473200" y="5899150"/>
          <p14:tracePt t="41232" x="1485900" y="5899150"/>
          <p14:tracePt t="41262" x="1498600" y="5899150"/>
          <p14:tracePt t="42762" x="1498600" y="5886450"/>
          <p14:tracePt t="43292" x="1498600" y="5873750"/>
          <p14:tracePt t="43352" x="1511300" y="5873750"/>
          <p14:tracePt t="43382" x="1511300" y="5861050"/>
          <p14:tracePt t="43402" x="1530350" y="5861050"/>
          <p14:tracePt t="44419" x="4876800" y="4679950"/>
          <p14:tracePt t="44492" x="4889500" y="4679950"/>
          <p14:tracePt t="44502" x="4889500" y="4667250"/>
          <p14:tracePt t="44712" x="4889500" y="4648200"/>
          <p14:tracePt t="44723" x="4902200" y="4648200"/>
          <p14:tracePt t="44762" x="4902200" y="4635500"/>
          <p14:tracePt t="44792" x="4914900" y="4635500"/>
          <p14:tracePt t="44822" x="4927600" y="4622800"/>
          <p14:tracePt t="45002" x="4927600" y="4610100"/>
          <p14:tracePt t="45022" x="4940300" y="4610100"/>
          <p14:tracePt t="45042" x="4972050" y="4597400"/>
          <p14:tracePt t="45052" x="4997450" y="4578350"/>
          <p14:tracePt t="45063" x="5029200" y="4552950"/>
          <p14:tracePt t="45072" x="5054600" y="4540250"/>
          <p14:tracePt t="45082" x="5054600" y="4527550"/>
          <p14:tracePt t="45092" x="5067300" y="4527550"/>
          <p14:tracePt t="45102" x="5080000" y="4514850"/>
          <p14:tracePt t="45112" x="5111750" y="4495800"/>
          <p14:tracePt t="45122" x="5137150" y="4495800"/>
          <p14:tracePt t="45132" x="5162550" y="4483100"/>
          <p14:tracePt t="45143" x="5232400" y="4457700"/>
          <p14:tracePt t="45152" x="5276850" y="4425950"/>
          <p14:tracePt t="45172" x="5289550" y="4413250"/>
          <p14:tracePt t="45192" x="5276850" y="4413250"/>
          <p14:tracePt t="45212" x="5264150" y="4413250"/>
          <p14:tracePt t="45222" x="5251450" y="4413250"/>
          <p14:tracePt t="45232" x="5232400" y="4413250"/>
          <p14:tracePt t="45242" x="5219700" y="4413250"/>
          <p14:tracePt t="45282" x="5207000" y="4413250"/>
          <p14:tracePt t="45302" x="5207000" y="4425950"/>
          <p14:tracePt t="45332" x="5194300" y="4425950"/>
          <p14:tracePt t="45412" x="5181600" y="4425950"/>
          <p14:tracePt t="45442" x="5181600" y="4445000"/>
          <p14:tracePt t="45453" x="5162550" y="4445000"/>
          <p14:tracePt t="45462" x="5149850" y="4445000"/>
          <p14:tracePt t="45472" x="5149850" y="4457700"/>
          <p14:tracePt t="46489" x="4432300" y="5441950"/>
          <p14:tracePt t="46762" x="4445000" y="5441950"/>
          <p14:tracePt t="46773" x="4457700" y="5429250"/>
          <p14:tracePt t="46783" x="4483100" y="5416550"/>
          <p14:tracePt t="46793" x="4502150" y="5397500"/>
          <p14:tracePt t="46802" x="4514850" y="5397500"/>
          <p14:tracePt t="47952" x="4514850" y="5384800"/>
          <p14:tracePt t="48282" x="4527550" y="5384800"/>
          <p14:tracePt t="48452" x="4527550" y="5372100"/>
          <p14:tracePt t="48552" x="4540250" y="5372100"/>
          <p14:tracePt t="48862" x="4540250" y="5359400"/>
          <p14:tracePt t="48882" x="4527550" y="5346700"/>
          <p14:tracePt t="48902" x="4527550" y="5334000"/>
          <p14:tracePt t="48913" x="4514850" y="5334000"/>
          <p14:tracePt t="48932" x="4514850" y="5314950"/>
          <p14:tracePt t="48952" x="4514850" y="5302250"/>
          <p14:tracePt t="48992" x="4514850" y="5289550"/>
          <p14:tracePt t="49012" x="4502150" y="5289550"/>
          <p14:tracePt t="49022" x="4502150" y="5276850"/>
          <p14:tracePt t="49042" x="4502150" y="5264150"/>
          <p14:tracePt t="49432" x="4502150" y="5245100"/>
          <p14:tracePt t="49492" x="4514850" y="5232400"/>
          <p14:tracePt t="49512" x="4527550" y="5232400"/>
          <p14:tracePt t="49523" x="4527550" y="5219700"/>
          <p14:tracePt t="49532" x="4527550" y="5207000"/>
          <p14:tracePt t="50550" x="4972050" y="4514850"/>
          <p14:tracePt t="50566" x="4984750" y="4514850"/>
          <p14:tracePt t="50580" x="4997450" y="4514850"/>
          <p14:tracePt t="50583" x="5010150" y="4514850"/>
          <p14:tracePt t="50593" x="5041900" y="4514850"/>
          <p14:tracePt t="50603" x="5080000" y="4514850"/>
          <p14:tracePt t="50613" x="5111750" y="4514850"/>
          <p14:tracePt t="50623" x="5124450" y="4514850"/>
          <p14:tracePt t="50633" x="5162550" y="4514850"/>
          <p14:tracePt t="50643" x="5194300" y="4514850"/>
          <p14:tracePt t="50653" x="5219700" y="4514850"/>
          <p14:tracePt t="50663" x="5251450" y="4514850"/>
          <p14:tracePt t="50673" x="5276850" y="4514850"/>
          <p14:tracePt t="50683" x="5302250" y="4514850"/>
          <p14:tracePt t="50693" x="5334000" y="4514850"/>
          <p14:tracePt t="50703" x="5346700" y="4514850"/>
          <p14:tracePt t="50713" x="5359400" y="4514850"/>
          <p14:tracePt t="50723" x="5384800" y="4514850"/>
          <p14:tracePt t="50733" x="5416550" y="4514850"/>
          <p14:tracePt t="50743" x="5441950" y="4495800"/>
          <p14:tracePt t="50753" x="5454650" y="4495800"/>
          <p14:tracePt t="50763" x="5473700" y="4495800"/>
          <p14:tracePt t="50773" x="5486400" y="4495800"/>
          <p14:tracePt t="50783" x="5499100" y="4495800"/>
          <p14:tracePt t="50802" x="5511800" y="4495800"/>
          <p14:tracePt t="50812" x="5524500" y="4495800"/>
          <p14:tracePt t="50822" x="5556250" y="4495800"/>
          <p14:tracePt t="50832" x="5556250" y="4514850"/>
          <p14:tracePt t="50852" x="5568950" y="4514850"/>
          <p14:tracePt t="50902" x="5581650" y="4527550"/>
          <p14:tracePt t="50913" x="5594350" y="4527550"/>
          <p14:tracePt t="50922" x="5607050" y="4527550"/>
          <p14:tracePt t="50932" x="5626100" y="4540250"/>
          <p14:tracePt t="50942" x="5638800" y="4540250"/>
          <p14:tracePt t="50952" x="5651500" y="4540250"/>
          <p14:tracePt t="50962" x="5664200" y="4540250"/>
          <p14:tracePt t="51002" x="5676900" y="4540250"/>
          <p14:tracePt t="51022" x="5676900" y="4552950"/>
          <p14:tracePt t="51032" x="5695950" y="4552950"/>
          <p14:tracePt t="51042" x="5708650" y="4552950"/>
          <p14:tracePt t="51052" x="5721350" y="4552950"/>
          <p14:tracePt t="51063" x="5734050" y="4565650"/>
          <p14:tracePt t="51082" x="5746750" y="4565650"/>
          <p14:tracePt t="51102" x="5765800" y="4565650"/>
          <p14:tracePt t="51132" x="5778500" y="4565650"/>
          <p14:tracePt t="51143" x="5791200" y="4565650"/>
          <p14:tracePt t="51152" x="5803900" y="4565650"/>
          <p14:tracePt t="51172" x="5829300" y="4565650"/>
          <p14:tracePt t="51182" x="5848350" y="4565650"/>
          <p14:tracePt t="51192" x="5861050" y="4578350"/>
          <p14:tracePt t="51202" x="5873750" y="4578350"/>
          <p14:tracePt t="51212" x="5886450" y="4578350"/>
          <p14:tracePt t="51222" x="5899150" y="4578350"/>
          <p14:tracePt t="51232" x="5918200" y="4578350"/>
          <p14:tracePt t="51242" x="5943600" y="4597400"/>
          <p14:tracePt t="51252" x="5956300" y="4597400"/>
          <p14:tracePt t="51262" x="6000750" y="4597400"/>
          <p14:tracePt t="51272" x="6026150" y="4610100"/>
          <p14:tracePt t="51282" x="6038850" y="4610100"/>
          <p14:tracePt t="51292" x="6051550" y="4610100"/>
          <p14:tracePt t="51303" x="6070600" y="4622800"/>
          <p14:tracePt t="51312" x="6083300" y="4622800"/>
          <p14:tracePt t="51322" x="6096000" y="4622800"/>
          <p14:tracePt t="51332" x="6108700" y="4622800"/>
          <p14:tracePt t="51342" x="6121400" y="4622800"/>
          <p14:tracePt t="51352" x="6153150" y="4635500"/>
          <p14:tracePt t="51362" x="6191250" y="4648200"/>
          <p14:tracePt t="51372" x="6235700" y="4648200"/>
          <p14:tracePt t="51382" x="6292850" y="4648200"/>
          <p14:tracePt t="51392" x="6305550" y="4667250"/>
          <p14:tracePt t="51402" x="6330950" y="4667250"/>
          <p14:tracePt t="51412" x="6362700" y="4667250"/>
          <p14:tracePt t="51422" x="6375400" y="4667250"/>
          <p14:tracePt t="51432" x="6388100" y="4667250"/>
          <p14:tracePt t="51442" x="6400800" y="4667250"/>
          <p14:tracePt t="51452" x="6426200" y="4667250"/>
          <p14:tracePt t="51462" x="6457950" y="4679950"/>
          <p14:tracePt t="51472" x="6496050" y="4679950"/>
          <p14:tracePt t="51482" x="6515100" y="4679950"/>
          <p14:tracePt t="51492" x="6540500" y="4679950"/>
          <p14:tracePt t="51502" x="6565900" y="4679950"/>
          <p14:tracePt t="51512" x="6584950" y="4679950"/>
          <p14:tracePt t="51602" x="6597650" y="4679950"/>
          <p14:tracePt t="51622" x="6610350" y="4679950"/>
          <p14:tracePt t="51632" x="6623050" y="4692650"/>
          <p14:tracePt t="51642" x="6635750" y="4692650"/>
          <p14:tracePt t="51653" x="6667500" y="4692650"/>
          <p14:tracePt t="52670" x="7124700" y="4749800"/>
          <p14:tracePt t="52686" x="7137400" y="4749800"/>
          <p14:tracePt t="52902" x="7150100" y="4749800"/>
          <p14:tracePt t="52942" x="7162800" y="4749800"/>
          <p14:tracePt t="52952" x="7181850" y="4749800"/>
          <p14:tracePt t="53272" x="7194550" y="4749800"/>
          <p14:tracePt t="53282" x="7194550" y="4737100"/>
          <p14:tracePt t="53472" x="7207250" y="4737100"/>
          <p14:tracePt t="53592" x="7219950" y="4737100"/>
          <p14:tracePt t="54072" x="7232650" y="4737100"/>
          <p14:tracePt t="54102" x="7251700" y="4718050"/>
          <p14:tracePt t="54113" x="7264400" y="4718050"/>
          <p14:tracePt t="54123" x="7277100" y="4718050"/>
          <p14:tracePt t="55140" x="8235950" y="4762500"/>
          <p14:tracePt t="55150" x="8248650" y="4762500"/>
          <p14:tracePt t="55170" x="8261350" y="4762500"/>
          <p14:tracePt t="55222" x="8274050" y="4762500"/>
          <p14:tracePt t="55242" x="8293100" y="4762500"/>
          <p14:tracePt t="55252" x="8305800" y="4762500"/>
          <p14:tracePt t="55282" x="8318500" y="4762500"/>
          <p14:tracePt t="55362" x="8331200" y="4762500"/>
          <p14:tracePt t="55382" x="8343900" y="4762500"/>
          <p14:tracePt t="55392" x="8356600" y="4762500"/>
          <p14:tracePt t="55412" x="8375650" y="4762500"/>
          <p14:tracePt t="55422" x="8388350" y="4762500"/>
          <p14:tracePt t="55442" x="8401050" y="4762500"/>
          <p14:tracePt t="55452" x="8413750" y="4762500"/>
          <p14:tracePt t="55472" x="8426450" y="4762500"/>
          <p14:tracePt t="55502" x="8445500" y="4762500"/>
          <p14:tracePt t="55532" x="8458200" y="4762500"/>
          <p14:tracePt t="55562" x="8470900" y="4762500"/>
          <p14:tracePt t="55572" x="8483600" y="4762500"/>
          <p14:tracePt t="55582" x="8496300" y="4762500"/>
          <p14:tracePt t="55592" x="8515350" y="4762500"/>
          <p14:tracePt t="55602" x="8528050" y="4762500"/>
          <p14:tracePt t="55612" x="8540750" y="4762500"/>
          <p14:tracePt t="55622" x="8553450" y="4762500"/>
          <p14:tracePt t="55642" x="8566150" y="4762500"/>
          <p14:tracePt t="55652" x="8597900" y="4762500"/>
          <p14:tracePt t="55662" x="8623300" y="4762500"/>
          <p14:tracePt t="55672" x="8636000" y="4762500"/>
          <p14:tracePt t="55682" x="8667750" y="4762500"/>
          <p14:tracePt t="55692" x="8693150" y="4762500"/>
          <p14:tracePt t="55702" x="8705850" y="4762500"/>
          <p14:tracePt t="55712" x="8731250" y="4762500"/>
          <p14:tracePt t="55722" x="8750300" y="4762500"/>
          <p14:tracePt t="55742" x="8775700" y="4762500"/>
          <p14:tracePt t="55752" x="8801100" y="4762500"/>
          <p14:tracePt t="55762" x="8832850" y="4762500"/>
          <p14:tracePt t="55772" x="8870950" y="4762500"/>
          <p14:tracePt t="55782" x="8902700" y="4762500"/>
          <p14:tracePt t="55792" x="8940800" y="4762500"/>
          <p14:tracePt t="55802" x="8972550" y="4762500"/>
          <p14:tracePt t="55812" x="8997950" y="4762500"/>
          <p14:tracePt t="55822" x="9023350" y="4762500"/>
          <p14:tracePt t="55832" x="9042400" y="4762500"/>
          <p14:tracePt t="55852" x="9055100" y="4762500"/>
          <p14:tracePt t="55872" x="9067800" y="4749800"/>
          <p14:tracePt t="55882" x="9080500" y="4749800"/>
          <p14:tracePt t="55902" x="9093200" y="4749800"/>
          <p14:tracePt t="55922" x="9112250" y="4749800"/>
          <p14:tracePt t="55952" x="9124950" y="4749800"/>
          <p14:tracePt t="55972" x="9137650" y="4749800"/>
          <p14:tracePt t="55983" x="9150350" y="4749800"/>
          <p14:tracePt t="56002" x="9163050" y="4749800"/>
          <p14:tracePt t="56012" x="9175750" y="4749800"/>
          <p14:tracePt t="56032" x="9194800" y="4749800"/>
          <p14:tracePt t="56052" x="9207500" y="4749800"/>
          <p14:tracePt t="56072" x="9232900" y="4749800"/>
          <p14:tracePt t="56082" x="9245600" y="4749800"/>
          <p14:tracePt t="56092" x="9264650" y="4749800"/>
          <p14:tracePt t="56112" x="9277350" y="4749800"/>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F407B-1297-6158-FA69-47B319685140}"/>
            </a:ext>
          </a:extLst>
        </p:cNvPr>
        <p:cNvGrpSpPr/>
        <p:nvPr/>
      </p:nvGrpSpPr>
      <p:grpSpPr>
        <a:xfrm>
          <a:off x="0" y="0"/>
          <a:ext cx="0" cy="0"/>
          <a:chOff x="0" y="0"/>
          <a:chExt cx="0" cy="0"/>
        </a:xfrm>
      </p:grpSpPr>
      <p:pic>
        <p:nvPicPr>
          <p:cNvPr id="10" name="図 9">
            <a:extLst>
              <a:ext uri="{FF2B5EF4-FFF2-40B4-BE49-F238E27FC236}">
                <a16:creationId xmlns:a16="http://schemas.microsoft.com/office/drawing/2014/main" id="{4DF49503-E61D-7CC2-6EF3-E2BAC17941C9}"/>
              </a:ext>
            </a:extLst>
          </p:cNvPr>
          <p:cNvPicPr>
            <a:picLocks noChangeAspect="1"/>
          </p:cNvPicPr>
          <p:nvPr/>
        </p:nvPicPr>
        <p:blipFill>
          <a:blip r:embed="rId4">
            <a:alphaModFix amt="50000"/>
          </a:blip>
          <a:srcRect l="11887" t="23879" r="18120" b="12883"/>
          <a:stretch/>
        </p:blipFill>
        <p:spPr>
          <a:xfrm>
            <a:off x="5046016" y="3387797"/>
            <a:ext cx="4558921" cy="2745988"/>
          </a:xfrm>
          <a:prstGeom prst="rect">
            <a:avLst/>
          </a:prstGeom>
          <a:effectLst>
            <a:softEdge rad="254000"/>
          </a:effectLst>
        </p:spPr>
      </p:pic>
      <p:pic>
        <p:nvPicPr>
          <p:cNvPr id="11" name="図 10">
            <a:extLst>
              <a:ext uri="{FF2B5EF4-FFF2-40B4-BE49-F238E27FC236}">
                <a16:creationId xmlns:a16="http://schemas.microsoft.com/office/drawing/2014/main" id="{B10C2141-8649-E0E6-1A9E-3AC895DAB542}"/>
              </a:ext>
            </a:extLst>
          </p:cNvPr>
          <p:cNvPicPr>
            <a:picLocks noChangeAspect="1"/>
          </p:cNvPicPr>
          <p:nvPr/>
        </p:nvPicPr>
        <p:blipFill>
          <a:blip r:embed="rId5">
            <a:alphaModFix amt="50000"/>
          </a:blip>
          <a:srcRect l="15277" t="9163" r="12626" b="7913"/>
          <a:stretch/>
        </p:blipFill>
        <p:spPr>
          <a:xfrm>
            <a:off x="1272071" y="454197"/>
            <a:ext cx="4004048" cy="3070177"/>
          </a:xfrm>
          <a:prstGeom prst="rect">
            <a:avLst/>
          </a:prstGeom>
          <a:effectLst>
            <a:softEdge rad="264448"/>
          </a:effectLst>
        </p:spPr>
      </p:pic>
      <p:pic>
        <p:nvPicPr>
          <p:cNvPr id="5" name="図 4" descr="QR コード&#10;&#10;自動的に生成された説明">
            <a:extLst>
              <a:ext uri="{FF2B5EF4-FFF2-40B4-BE49-F238E27FC236}">
                <a16:creationId xmlns:a16="http://schemas.microsoft.com/office/drawing/2014/main" id="{B8B9D50B-E17E-D984-D463-233468785F93}"/>
              </a:ext>
            </a:extLst>
          </p:cNvPr>
          <p:cNvPicPr>
            <a:picLocks noChangeAspect="1"/>
          </p:cNvPicPr>
          <p:nvPr/>
        </p:nvPicPr>
        <p:blipFill>
          <a:blip r:embed="rId6"/>
          <a:stretch>
            <a:fillRect/>
          </a:stretch>
        </p:blipFill>
        <p:spPr>
          <a:xfrm>
            <a:off x="10033174" y="299625"/>
            <a:ext cx="1545627" cy="1545627"/>
          </a:xfrm>
          <a:prstGeom prst="rect">
            <a:avLst/>
          </a:prstGeom>
        </p:spPr>
      </p:pic>
      <p:sp>
        <p:nvSpPr>
          <p:cNvPr id="6" name="テキスト ボックス 5">
            <a:extLst>
              <a:ext uri="{FF2B5EF4-FFF2-40B4-BE49-F238E27FC236}">
                <a16:creationId xmlns:a16="http://schemas.microsoft.com/office/drawing/2014/main" id="{8B9B1A90-4EA3-BFD6-0BC2-2859129171A8}"/>
              </a:ext>
            </a:extLst>
          </p:cNvPr>
          <p:cNvSpPr txBox="1"/>
          <p:nvPr/>
        </p:nvSpPr>
        <p:spPr>
          <a:xfrm>
            <a:off x="9674909" y="1845252"/>
            <a:ext cx="2262158" cy="646331"/>
          </a:xfrm>
          <a:prstGeom prst="rect">
            <a:avLst/>
          </a:prstGeom>
          <a:noFill/>
        </p:spPr>
        <p:txBody>
          <a:bodyPr wrap="none" rtlCol="0">
            <a:spAutoFit/>
          </a:bodyPr>
          <a:lstStyle/>
          <a:p>
            <a:pPr algn="ctr"/>
            <a:r>
              <a:rPr lang="ja-JP" altLang="en-US">
                <a:latin typeface="Hiragino Kaku Gothic ProN W3" panose="020B0300000000000000" pitchFamily="34" charset="-128"/>
                <a:ea typeface="Hiragino Kaku Gothic ProN W3" panose="020B0300000000000000" pitchFamily="34" charset="-128"/>
              </a:rPr>
              <a:t>⇧</a:t>
            </a:r>
            <a:endParaRPr lang="en-US" altLang="ja-JP" dirty="0">
              <a:latin typeface="Hiragino Kaku Gothic ProN W3" panose="020B0300000000000000" pitchFamily="34" charset="-128"/>
              <a:ea typeface="Hiragino Kaku Gothic ProN W3" panose="020B0300000000000000" pitchFamily="34" charset="-128"/>
            </a:endParaRPr>
          </a:p>
          <a:p>
            <a:pPr algn="ctr"/>
            <a:r>
              <a:rPr lang="ja-JP" altLang="en-US">
                <a:latin typeface="Hiragino Kaku Gothic ProN W3" panose="020B0300000000000000" pitchFamily="34" charset="-128"/>
                <a:ea typeface="Hiragino Kaku Gothic ProN W3" panose="020B0300000000000000" pitchFamily="34" charset="-128"/>
              </a:rPr>
              <a:t>研究室ホームページ</a:t>
            </a:r>
            <a:endParaRPr kumimoji="1" lang="ja-JP" altLang="en-US">
              <a:latin typeface="Hiragino Kaku Gothic ProN W3" panose="020B0300000000000000" pitchFamily="34" charset="-128"/>
              <a:ea typeface="Hiragino Kaku Gothic ProN W3" panose="020B0300000000000000" pitchFamily="34" charset="-128"/>
            </a:endParaRPr>
          </a:p>
        </p:txBody>
      </p:sp>
      <p:sp>
        <p:nvSpPr>
          <p:cNvPr id="7" name="テキスト ボックス 6">
            <a:extLst>
              <a:ext uri="{FF2B5EF4-FFF2-40B4-BE49-F238E27FC236}">
                <a16:creationId xmlns:a16="http://schemas.microsoft.com/office/drawing/2014/main" id="{2AC3C5E0-A9BA-A617-5080-CC931ABC97FC}"/>
              </a:ext>
            </a:extLst>
          </p:cNvPr>
          <p:cNvSpPr txBox="1"/>
          <p:nvPr/>
        </p:nvSpPr>
        <p:spPr>
          <a:xfrm>
            <a:off x="372518" y="183969"/>
            <a:ext cx="1415772" cy="369332"/>
          </a:xfrm>
          <a:prstGeom prst="rect">
            <a:avLst/>
          </a:prstGeom>
          <a:noFill/>
        </p:spPr>
        <p:txBody>
          <a:bodyPr wrap="none" rtlCol="0">
            <a:spAutoFit/>
          </a:bodyPr>
          <a:lstStyle/>
          <a:p>
            <a:r>
              <a:rPr kumimoji="1" lang="ja-JP" altLang="en-US">
                <a:latin typeface="Hiragino Kaku Gothic ProN W3" panose="020B0300000000000000" pitchFamily="34" charset="-128"/>
                <a:ea typeface="Hiragino Kaku Gothic ProN W3" panose="020B0300000000000000" pitchFamily="34" charset="-128"/>
              </a:rPr>
              <a:t>■ 年間行事</a:t>
            </a:r>
          </a:p>
        </p:txBody>
      </p:sp>
      <p:sp>
        <p:nvSpPr>
          <p:cNvPr id="8" name="コンテンツ プレースホルダー 2">
            <a:extLst>
              <a:ext uri="{FF2B5EF4-FFF2-40B4-BE49-F238E27FC236}">
                <a16:creationId xmlns:a16="http://schemas.microsoft.com/office/drawing/2014/main" id="{927F8CB9-94C2-8C4E-BD97-E5629894AA58}"/>
              </a:ext>
            </a:extLst>
          </p:cNvPr>
          <p:cNvSpPr txBox="1">
            <a:spLocks/>
          </p:cNvSpPr>
          <p:nvPr/>
        </p:nvSpPr>
        <p:spPr>
          <a:xfrm>
            <a:off x="1499198" y="624768"/>
            <a:ext cx="4326361" cy="475384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a:latin typeface="MS Gothic" panose="020B0609070205080204" pitchFamily="49" charset="-128"/>
                <a:ea typeface="MS Gothic" panose="020B0609070205080204" pitchFamily="49" charset="-128"/>
              </a:rPr>
              <a:t>４月　研究室配属</a:t>
            </a:r>
            <a:endParaRPr lang="en-US" altLang="ja-JP" dirty="0">
              <a:latin typeface="MS Gothic" panose="020B0609070205080204" pitchFamily="49" charset="-128"/>
              <a:ea typeface="MS Gothic" panose="020B0609070205080204" pitchFamily="49" charset="-128"/>
            </a:endParaRPr>
          </a:p>
          <a:p>
            <a:pPr algn="l"/>
            <a:r>
              <a:rPr lang="ja-JP" altLang="en-US">
                <a:latin typeface="MS Gothic" panose="020B0609070205080204" pitchFamily="49" charset="-128"/>
                <a:ea typeface="MS Gothic" panose="020B0609070205080204" pitchFamily="49" charset="-128"/>
              </a:rPr>
              <a:t>　　　花見＆新</a:t>
            </a:r>
            <a:r>
              <a:rPr lang="en-US" altLang="ja-JP" dirty="0">
                <a:latin typeface="MS Gothic" panose="020B0609070205080204" pitchFamily="49" charset="-128"/>
                <a:ea typeface="MS Gothic" panose="020B0609070205080204" pitchFamily="49" charset="-128"/>
              </a:rPr>
              <a:t>4</a:t>
            </a:r>
            <a:r>
              <a:rPr lang="ja-JP" altLang="en-US">
                <a:latin typeface="MS Gothic" panose="020B0609070205080204" pitchFamily="49" charset="-128"/>
                <a:ea typeface="MS Gothic" panose="020B0609070205080204" pitchFamily="49" charset="-128"/>
              </a:rPr>
              <a:t>年生歓迎会</a:t>
            </a:r>
            <a:endParaRPr lang="en-US" altLang="ja-JP" dirty="0">
              <a:latin typeface="MS Gothic" panose="020B0609070205080204" pitchFamily="49" charset="-128"/>
              <a:ea typeface="MS Gothic" panose="020B0609070205080204" pitchFamily="49" charset="-128"/>
            </a:endParaRPr>
          </a:p>
          <a:p>
            <a:pPr algn="l"/>
            <a:r>
              <a:rPr lang="ja-JP" altLang="en-US">
                <a:latin typeface="MS Gothic" panose="020B0609070205080204" pitchFamily="49" charset="-128"/>
                <a:ea typeface="MS Gothic" panose="020B0609070205080204" pitchFamily="49" charset="-128"/>
              </a:rPr>
              <a:t>　　　登山</a:t>
            </a:r>
            <a:endParaRPr lang="en-US" altLang="ja-JP" dirty="0">
              <a:latin typeface="MS Gothic" panose="020B0609070205080204" pitchFamily="49" charset="-128"/>
              <a:ea typeface="MS Gothic" panose="020B0609070205080204" pitchFamily="49" charset="-128"/>
            </a:endParaRPr>
          </a:p>
          <a:p>
            <a:pPr algn="l"/>
            <a:endParaRPr lang="en-US" altLang="ja-JP" dirty="0">
              <a:latin typeface="MS Gothic" panose="020B0609070205080204" pitchFamily="49" charset="-128"/>
              <a:ea typeface="MS Gothic" panose="020B0609070205080204" pitchFamily="49" charset="-128"/>
            </a:endParaRPr>
          </a:p>
          <a:p>
            <a:pPr algn="l"/>
            <a:r>
              <a:rPr lang="ja-JP" altLang="en-US">
                <a:latin typeface="MS Gothic" panose="020B0609070205080204" pitchFamily="49" charset="-128"/>
                <a:ea typeface="MS Gothic" panose="020B0609070205080204" pitchFamily="49" charset="-128"/>
              </a:rPr>
              <a:t>５月　バーベキュー</a:t>
            </a:r>
            <a:endParaRPr lang="en-US" altLang="ja-JP" dirty="0">
              <a:latin typeface="MS Gothic" panose="020B0609070205080204" pitchFamily="49" charset="-128"/>
              <a:ea typeface="MS Gothic" panose="020B0609070205080204" pitchFamily="49" charset="-128"/>
            </a:endParaRPr>
          </a:p>
          <a:p>
            <a:pPr algn="l"/>
            <a:endParaRPr lang="en-US" altLang="ja-JP" dirty="0">
              <a:latin typeface="MS Gothic" panose="020B0609070205080204" pitchFamily="49" charset="-128"/>
              <a:ea typeface="MS Gothic" panose="020B0609070205080204" pitchFamily="49" charset="-128"/>
            </a:endParaRPr>
          </a:p>
          <a:p>
            <a:pPr algn="l"/>
            <a:r>
              <a:rPr lang="ja-JP" altLang="en-US">
                <a:latin typeface="MS Gothic" panose="020B0609070205080204" pitchFamily="49" charset="-128"/>
                <a:ea typeface="MS Gothic" panose="020B0609070205080204" pitchFamily="49" charset="-128"/>
              </a:rPr>
              <a:t>７月　院試壮行会</a:t>
            </a:r>
            <a:endParaRPr lang="en-US" altLang="ja-JP" dirty="0">
              <a:latin typeface="MS Gothic" panose="020B0609070205080204" pitchFamily="49" charset="-128"/>
              <a:ea typeface="MS Gothic" panose="020B0609070205080204" pitchFamily="49" charset="-128"/>
            </a:endParaRPr>
          </a:p>
          <a:p>
            <a:pPr algn="l"/>
            <a:endParaRPr lang="en-US" altLang="ja-JP" dirty="0">
              <a:latin typeface="MS Gothic" panose="020B0609070205080204" pitchFamily="49" charset="-128"/>
              <a:ea typeface="MS Gothic" panose="020B0609070205080204" pitchFamily="49" charset="-128"/>
            </a:endParaRPr>
          </a:p>
          <a:p>
            <a:pPr algn="l"/>
            <a:r>
              <a:rPr lang="ja-JP" altLang="en-US">
                <a:latin typeface="MS Gothic" panose="020B0609070205080204" pitchFamily="49" charset="-128"/>
                <a:ea typeface="MS Gothic" panose="020B0609070205080204" pitchFamily="49" charset="-128"/>
              </a:rPr>
              <a:t>８月　院試</a:t>
            </a:r>
            <a:endParaRPr lang="en-US" altLang="ja-JP" dirty="0">
              <a:latin typeface="MS Gothic" panose="020B0609070205080204" pitchFamily="49" charset="-128"/>
              <a:ea typeface="MS Gothic" panose="020B0609070205080204" pitchFamily="49" charset="-128"/>
            </a:endParaRPr>
          </a:p>
          <a:p>
            <a:pPr algn="l"/>
            <a:r>
              <a:rPr lang="ja-JP" altLang="en-US">
                <a:latin typeface="MS Gothic" panose="020B0609070205080204" pitchFamily="49" charset="-128"/>
                <a:ea typeface="MS Gothic" panose="020B0609070205080204" pitchFamily="49" charset="-128"/>
              </a:rPr>
              <a:t>　　　夏休み</a:t>
            </a:r>
            <a:endParaRPr lang="en-US" altLang="ja-JP" dirty="0">
              <a:latin typeface="MS Gothic" panose="020B0609070205080204" pitchFamily="49" charset="-128"/>
              <a:ea typeface="MS Gothic" panose="020B0609070205080204" pitchFamily="49" charset="-128"/>
            </a:endParaRPr>
          </a:p>
        </p:txBody>
      </p:sp>
      <p:sp>
        <p:nvSpPr>
          <p:cNvPr id="9" name="コンテンツ プレースホルダー 2">
            <a:extLst>
              <a:ext uri="{FF2B5EF4-FFF2-40B4-BE49-F238E27FC236}">
                <a16:creationId xmlns:a16="http://schemas.microsoft.com/office/drawing/2014/main" id="{A98E0392-8E3B-AFD6-42F2-63D722194AAC}"/>
              </a:ext>
            </a:extLst>
          </p:cNvPr>
          <p:cNvSpPr txBox="1">
            <a:spLocks/>
          </p:cNvSpPr>
          <p:nvPr/>
        </p:nvSpPr>
        <p:spPr>
          <a:xfrm>
            <a:off x="6042632" y="624769"/>
            <a:ext cx="4004048" cy="51190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0" indent="0" algn="l">
              <a:buNone/>
            </a:pPr>
            <a:r>
              <a:rPr kumimoji="1" lang="ja-JP" altLang="en-US">
                <a:latin typeface="MS Gothic" panose="020B0609070205080204" pitchFamily="49" charset="-128"/>
                <a:ea typeface="MS Gothic" panose="020B0609070205080204" pitchFamily="49" charset="-128"/>
              </a:rPr>
              <a:t>１２月　高松忘年会</a:t>
            </a:r>
            <a:endParaRPr kumimoji="1" lang="en-US" altLang="ja-JP" dirty="0">
              <a:latin typeface="MS Gothic" panose="020B0609070205080204" pitchFamily="49" charset="-128"/>
              <a:ea typeface="MS Gothic" panose="020B0609070205080204" pitchFamily="49" charset="-128"/>
            </a:endParaRPr>
          </a:p>
          <a:p>
            <a:pPr marL="0" indent="0" algn="l">
              <a:buNone/>
            </a:pPr>
            <a:r>
              <a:rPr kumimoji="1" lang="ja-JP" altLang="en-US">
                <a:latin typeface="MS Gothic" panose="020B0609070205080204" pitchFamily="49" charset="-128"/>
                <a:ea typeface="MS Gothic" panose="020B0609070205080204" pitchFamily="49" charset="-128"/>
              </a:rPr>
              <a:t>　　　　クリスマス会</a:t>
            </a:r>
            <a:endParaRPr kumimoji="1" lang="en-US" altLang="ja-JP" dirty="0">
              <a:latin typeface="MS Gothic" panose="020B0609070205080204" pitchFamily="49" charset="-128"/>
              <a:ea typeface="MS Gothic" panose="020B0609070205080204" pitchFamily="49" charset="-128"/>
            </a:endParaRPr>
          </a:p>
          <a:p>
            <a:pPr marL="0" indent="0" algn="l">
              <a:buNone/>
            </a:pPr>
            <a:r>
              <a:rPr lang="ja-JP" altLang="en-US">
                <a:latin typeface="MS Gothic" panose="020B0609070205080204" pitchFamily="49" charset="-128"/>
                <a:ea typeface="MS Gothic" panose="020B0609070205080204" pitchFamily="49" charset="-128"/>
              </a:rPr>
              <a:t>　　　　</a:t>
            </a:r>
            <a:r>
              <a:rPr kumimoji="1" lang="ja-JP" altLang="en-US">
                <a:latin typeface="MS Gothic" panose="020B0609070205080204" pitchFamily="49" charset="-128"/>
                <a:ea typeface="MS Gothic" panose="020B0609070205080204" pitchFamily="49" charset="-128"/>
              </a:rPr>
              <a:t>冬休み</a:t>
            </a:r>
            <a:endParaRPr kumimoji="1" lang="en-US" altLang="ja-JP" dirty="0">
              <a:latin typeface="MS Gothic" panose="020B0609070205080204" pitchFamily="49" charset="-128"/>
              <a:ea typeface="MS Gothic" panose="020B0609070205080204" pitchFamily="49" charset="-128"/>
            </a:endParaRPr>
          </a:p>
          <a:p>
            <a:pPr marL="0" indent="0" algn="l">
              <a:buNone/>
            </a:pPr>
            <a:endParaRPr lang="en-US" altLang="ja-JP" dirty="0">
              <a:latin typeface="MS Gothic" panose="020B0609070205080204" pitchFamily="49" charset="-128"/>
              <a:ea typeface="MS Gothic" panose="020B0609070205080204" pitchFamily="49" charset="-128"/>
            </a:endParaRPr>
          </a:p>
          <a:p>
            <a:pPr marL="0" indent="0" algn="l">
              <a:buNone/>
            </a:pPr>
            <a:r>
              <a:rPr kumimoji="1" lang="ja-JP" altLang="en-US">
                <a:latin typeface="MS Gothic" panose="020B0609070205080204" pitchFamily="49" charset="-128"/>
                <a:ea typeface="MS Gothic" panose="020B0609070205080204" pitchFamily="49" charset="-128"/>
              </a:rPr>
              <a:t>１月　　新年会</a:t>
            </a:r>
            <a:endParaRPr kumimoji="1" lang="en-US" altLang="ja-JP" dirty="0">
              <a:latin typeface="MS Gothic" panose="020B0609070205080204" pitchFamily="49" charset="-128"/>
              <a:ea typeface="MS Gothic" panose="020B0609070205080204" pitchFamily="49" charset="-128"/>
            </a:endParaRPr>
          </a:p>
          <a:p>
            <a:pPr marL="0" indent="0" algn="l">
              <a:buNone/>
            </a:pPr>
            <a:endParaRPr kumimoji="1" lang="en-US" altLang="ja-JP" dirty="0">
              <a:latin typeface="MS Gothic" panose="020B0609070205080204" pitchFamily="49" charset="-128"/>
              <a:ea typeface="MS Gothic" panose="020B0609070205080204" pitchFamily="49" charset="-128"/>
            </a:endParaRPr>
          </a:p>
          <a:p>
            <a:pPr marL="0" indent="0" algn="l">
              <a:buNone/>
            </a:pPr>
            <a:r>
              <a:rPr lang="ja-JP" altLang="en-US">
                <a:latin typeface="MS Gothic" panose="020B0609070205080204" pitchFamily="49" charset="-128"/>
                <a:ea typeface="MS Gothic" panose="020B0609070205080204" pitchFamily="49" charset="-128"/>
              </a:rPr>
              <a:t>２月　　豆まき大会</a:t>
            </a:r>
            <a:endParaRPr lang="en-US" altLang="ja-JP" dirty="0">
              <a:latin typeface="MS Gothic" panose="020B0609070205080204" pitchFamily="49" charset="-128"/>
              <a:ea typeface="MS Gothic" panose="020B0609070205080204" pitchFamily="49" charset="-128"/>
            </a:endParaRPr>
          </a:p>
          <a:p>
            <a:pPr marL="0" indent="0" algn="l">
              <a:buNone/>
            </a:pPr>
            <a:r>
              <a:rPr lang="ja-JP" altLang="en-US">
                <a:latin typeface="MS Gothic" panose="020B0609070205080204" pitchFamily="49" charset="-128"/>
                <a:ea typeface="MS Gothic" panose="020B0609070205080204" pitchFamily="49" charset="-128"/>
              </a:rPr>
              <a:t>　　　　修論＆卒論発表</a:t>
            </a:r>
            <a:endParaRPr lang="en-US" altLang="ja-JP" dirty="0">
              <a:latin typeface="MS Gothic" panose="020B0609070205080204" pitchFamily="49" charset="-128"/>
              <a:ea typeface="MS Gothic" panose="020B0609070205080204" pitchFamily="49" charset="-128"/>
            </a:endParaRPr>
          </a:p>
          <a:p>
            <a:pPr marL="0" indent="0" algn="l">
              <a:buNone/>
            </a:pPr>
            <a:endParaRPr lang="en-US" altLang="ja-JP" dirty="0">
              <a:latin typeface="MS Gothic" panose="020B0609070205080204" pitchFamily="49" charset="-128"/>
              <a:ea typeface="MS Gothic" panose="020B0609070205080204" pitchFamily="49" charset="-128"/>
            </a:endParaRPr>
          </a:p>
          <a:p>
            <a:pPr marL="0" indent="0" algn="l">
              <a:buNone/>
            </a:pPr>
            <a:r>
              <a:rPr lang="ja-JP" altLang="en-US">
                <a:latin typeface="MS Gothic" panose="020B0609070205080204" pitchFamily="49" charset="-128"/>
                <a:ea typeface="MS Gothic" panose="020B0609070205080204" pitchFamily="49" charset="-128"/>
              </a:rPr>
              <a:t>３月　　卒業式</a:t>
            </a:r>
            <a:endParaRPr lang="en-US" altLang="ja-JP" dirty="0">
              <a:latin typeface="MS Gothic" panose="020B0609070205080204" pitchFamily="49" charset="-128"/>
              <a:ea typeface="MS Gothic" panose="020B0609070205080204" pitchFamily="49" charset="-128"/>
            </a:endParaRPr>
          </a:p>
          <a:p>
            <a:pPr marL="0" indent="0" algn="l">
              <a:buNone/>
            </a:pPr>
            <a:r>
              <a:rPr lang="ja-JP" altLang="en-US">
                <a:latin typeface="MS Gothic" panose="020B0609070205080204" pitchFamily="49" charset="-128"/>
                <a:ea typeface="MS Gothic" panose="020B0609070205080204" pitchFamily="49" charset="-128"/>
              </a:rPr>
              <a:t>　　　　春休み</a:t>
            </a:r>
            <a:endParaRPr lang="en-US" altLang="ja-JP" dirty="0">
              <a:latin typeface="MS Gothic" panose="020B0609070205080204" pitchFamily="49" charset="-128"/>
              <a:ea typeface="MS Gothic" panose="020B0609070205080204" pitchFamily="49" charset="-128"/>
            </a:endParaRPr>
          </a:p>
        </p:txBody>
      </p:sp>
      <p:sp>
        <p:nvSpPr>
          <p:cNvPr id="2" name="テキスト ボックス 1">
            <a:extLst>
              <a:ext uri="{FF2B5EF4-FFF2-40B4-BE49-F238E27FC236}">
                <a16:creationId xmlns:a16="http://schemas.microsoft.com/office/drawing/2014/main" id="{DC8BDDFB-6185-022B-A13B-729A689C0E0C}"/>
              </a:ext>
            </a:extLst>
          </p:cNvPr>
          <p:cNvSpPr txBox="1"/>
          <p:nvPr/>
        </p:nvSpPr>
        <p:spPr>
          <a:xfrm>
            <a:off x="608853" y="6035231"/>
            <a:ext cx="10867558" cy="646331"/>
          </a:xfrm>
          <a:prstGeom prst="rect">
            <a:avLst/>
          </a:prstGeom>
          <a:noFill/>
        </p:spPr>
        <p:txBody>
          <a:bodyPr wrap="square" rtlCol="0">
            <a:spAutoFit/>
          </a:bodyPr>
          <a:lstStyle/>
          <a:p>
            <a:r>
              <a:rPr lang="ja-JP" altLang="en-US">
                <a:latin typeface="Hiragino Kaku Gothic ProN W3" panose="020B0300000000000000" pitchFamily="34" charset="-128"/>
                <a:ea typeface="Hiragino Kaku Gothic ProN W3" panose="020B0300000000000000" pitchFamily="34" charset="-128"/>
              </a:rPr>
              <a:t>研究だけでなく、共同生活を送るなかでお互いに成長することも重要と考えています。</a:t>
            </a:r>
            <a:endParaRPr lang="en-US" altLang="ja-JP" dirty="0">
              <a:latin typeface="Hiragino Kaku Gothic ProN W3" panose="020B0300000000000000" pitchFamily="34" charset="-128"/>
              <a:ea typeface="Hiragino Kaku Gothic ProN W3" panose="020B0300000000000000" pitchFamily="34" charset="-128"/>
            </a:endParaRPr>
          </a:p>
          <a:p>
            <a:r>
              <a:rPr lang="ja-JP" altLang="en-US">
                <a:latin typeface="Hiragino Kaku Gothic ProN W3" panose="020B0300000000000000" pitchFamily="34" charset="-128"/>
                <a:ea typeface="Hiragino Kaku Gothic ProN W3" panose="020B0300000000000000" pitchFamily="34" charset="-128"/>
              </a:rPr>
              <a:t>花見、バーベキュー、遠足、登山、院試壮行会、忘年新年会など、みんなで楽しめる企画も歓迎です。</a:t>
            </a:r>
          </a:p>
        </p:txBody>
      </p:sp>
      <p:pic>
        <p:nvPicPr>
          <p:cNvPr id="4" name="オーディオ 3">
            <a:extLst>
              <a:ext uri="{FF2B5EF4-FFF2-40B4-BE49-F238E27FC236}">
                <a16:creationId xmlns:a16="http://schemas.microsoft.com/office/drawing/2014/main" id="{A70AC663-F194-4FD9-0805-57784BFBCEE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359311211"/>
      </p:ext>
    </p:extLst>
  </p:cSld>
  <p:clrMapOvr>
    <a:masterClrMapping/>
  </p:clrMapOvr>
  <mc:AlternateContent xmlns:mc="http://schemas.openxmlformats.org/markup-compatibility/2006">
    <mc:Choice xmlns:p14="http://schemas.microsoft.com/office/powerpoint/2010/main" Requires="p14">
      <p:transition spd="slow" p14:dur="2000" advTm="142080"/>
    </mc:Choice>
    <mc:Fallback>
      <p:transition spd="slow" advTm="142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068" x="10236200" y="5746750"/>
          <p14:tracePt t="3083" x="10217150" y="5734050"/>
          <p14:tracePt t="3181" x="10236200" y="5734050"/>
          <p14:tracePt t="3191" x="10248900" y="5746750"/>
          <p14:tracePt t="3201" x="10261600" y="5772150"/>
          <p14:tracePt t="3211" x="10306050" y="5816600"/>
          <p14:tracePt t="3221" x="10401300" y="5911850"/>
          <p14:tracePt t="3231" x="10553700" y="6051550"/>
          <p14:tracePt t="3241" x="10801350" y="6286500"/>
          <p14:tracePt t="3251" x="10953750" y="6413500"/>
          <p14:tracePt t="3261" x="11176000" y="6591300"/>
          <p14:tracePt t="3271" x="11347450" y="6731000"/>
          <p14:tracePt t="3281" x="11417300" y="6813550"/>
          <p14:tracePt t="3832" x="10883900" y="6775450"/>
          <p14:tracePt t="3843" x="10775950" y="6705600"/>
          <p14:tracePt t="3852" x="10579100" y="6591300"/>
          <p14:tracePt t="3861" x="10426700" y="6496050"/>
          <p14:tracePt t="3872" x="10261600" y="6413500"/>
          <p14:tracePt t="3881" x="10191750" y="6369050"/>
          <p14:tracePt t="3891" x="10026650" y="6305550"/>
          <p14:tracePt t="3901" x="9899650" y="6248400"/>
          <p14:tracePt t="3911" x="9791700" y="6191250"/>
          <p14:tracePt t="3921" x="9709150" y="6153150"/>
          <p14:tracePt t="3931" x="9664700" y="6134100"/>
          <p14:tracePt t="3941" x="9582150" y="6083300"/>
          <p14:tracePt t="3951" x="9525000" y="6051550"/>
          <p14:tracePt t="3961" x="9467850" y="6026150"/>
          <p14:tracePt t="3971" x="9429750" y="6013450"/>
          <p14:tracePt t="3981" x="9398000" y="5994400"/>
          <p14:tracePt t="3991" x="9385300" y="5981700"/>
          <p14:tracePt t="4001" x="9372600" y="5981700"/>
          <p14:tracePt t="4011" x="9372600" y="5969000"/>
          <p14:tracePt t="4021" x="9359900" y="5969000"/>
          <p14:tracePt t="4031" x="9347200" y="5969000"/>
          <p14:tracePt t="4041" x="9334500" y="5969000"/>
          <p14:tracePt t="4051" x="9302750" y="5956300"/>
          <p14:tracePt t="4061" x="9290050" y="5956300"/>
          <p14:tracePt t="4071" x="9264650" y="5943600"/>
          <p14:tracePt t="4081" x="9220200" y="5930900"/>
          <p14:tracePt t="4091" x="9163050" y="5911850"/>
          <p14:tracePt t="5109" x="1219200" y="1358900"/>
          <p14:tracePt t="5118" x="1123950" y="1346200"/>
          <p14:tracePt t="5125" x="1028700" y="1333500"/>
          <p14:tracePt t="5139" x="958850" y="1320800"/>
          <p14:tracePt t="5141" x="844550" y="1308100"/>
          <p14:tracePt t="5152" x="749300" y="1308100"/>
          <p14:tracePt t="5161" x="654050" y="1289050"/>
          <p14:tracePt t="5171" x="571500" y="1276350"/>
          <p14:tracePt t="5181" x="527050" y="1276350"/>
          <p14:tracePt t="5191" x="444500" y="1263650"/>
          <p14:tracePt t="5201" x="387350" y="1263650"/>
          <p14:tracePt t="5211" x="292100" y="1263650"/>
          <p14:tracePt t="5221" x="177800" y="1263650"/>
          <p14:tracePt t="5231" x="69850" y="1263650"/>
          <p14:tracePt t="5611" x="139700" y="901700"/>
          <p14:tracePt t="5624" x="304800" y="914400"/>
          <p14:tracePt t="5633" x="387350" y="914400"/>
          <p14:tracePt t="5642" x="419100" y="927100"/>
          <p14:tracePt t="5651" x="431800" y="927100"/>
          <p14:tracePt t="5662" x="457200" y="927100"/>
          <p14:tracePt t="5671" x="469900" y="927100"/>
          <p14:tracePt t="5711" x="501650" y="927100"/>
          <p14:tracePt t="5721" x="552450" y="914400"/>
          <p14:tracePt t="5731" x="641350" y="914400"/>
          <p14:tracePt t="5741" x="723900" y="914400"/>
          <p14:tracePt t="5751" x="831850" y="914400"/>
          <p14:tracePt t="5761" x="901700" y="914400"/>
          <p14:tracePt t="5771" x="958850" y="914400"/>
          <p14:tracePt t="5781" x="984250" y="914400"/>
          <p14:tracePt t="5791" x="996950" y="914400"/>
          <p14:tracePt t="5801" x="1016000" y="914400"/>
          <p14:tracePt t="5910" x="1028700" y="914400"/>
          <p14:tracePt t="5921" x="1041400" y="914400"/>
          <p14:tracePt t="5931" x="1054100" y="914400"/>
          <p14:tracePt t="6000" x="1066800" y="914400"/>
          <p14:tracePt t="6011" x="1085850" y="914400"/>
          <p14:tracePt t="6021" x="1111250" y="914400"/>
          <p14:tracePt t="6031" x="1155700" y="914400"/>
          <p14:tracePt t="6041" x="1219200" y="927100"/>
          <p14:tracePt t="6051" x="1276350" y="927100"/>
          <p14:tracePt t="6061" x="1320800" y="927100"/>
          <p14:tracePt t="6071" x="1346200" y="927100"/>
          <p14:tracePt t="6081" x="1358900" y="927100"/>
          <p14:tracePt t="6570" x="1346200" y="946150"/>
          <p14:tracePt t="6591" x="1333500" y="946150"/>
          <p14:tracePt t="6601" x="1333500" y="958850"/>
          <p14:tracePt t="6611" x="1320800" y="958850"/>
          <p14:tracePt t="7629" x="1168400" y="762000"/>
          <p14:tracePt t="7820" x="1168400" y="774700"/>
          <p14:tracePt t="7840" x="1168400" y="793750"/>
          <p14:tracePt t="7870" x="1168400" y="806450"/>
          <p14:tracePt t="7900" x="1168400" y="819150"/>
          <p14:tracePt t="7931" x="1168400" y="831850"/>
          <p14:tracePt t="7950" x="1168400" y="844550"/>
          <p14:tracePt t="8020" x="1168400" y="863600"/>
          <p14:tracePt t="8060" x="1168400" y="876300"/>
          <p14:tracePt t="8090" x="1168400" y="889000"/>
          <p14:tracePt t="8110" x="1168400" y="901700"/>
          <p14:tracePt t="8121" x="1168400" y="914400"/>
          <p14:tracePt t="8141" x="1168400" y="927100"/>
          <p14:tracePt t="8200" x="1168400" y="946150"/>
          <p14:tracePt t="8211" x="1168400" y="958850"/>
          <p14:tracePt t="8221" x="1168400" y="971550"/>
          <p14:tracePt t="8231" x="1168400" y="984250"/>
          <p14:tracePt t="8241" x="1168400" y="996950"/>
          <p14:tracePt t="8251" x="1168400" y="1016000"/>
          <p14:tracePt t="8261" x="1168400" y="1028700"/>
          <p14:tracePt t="8271" x="1168400" y="1041400"/>
          <p14:tracePt t="8291" x="1168400" y="1054100"/>
          <p14:tracePt t="8310" x="1155700" y="1054100"/>
          <p14:tracePt t="8321" x="1155700" y="1066800"/>
          <p14:tracePt t="8341" x="1155700" y="1098550"/>
          <p14:tracePt t="8351" x="1155700" y="1111250"/>
          <p14:tracePt t="8361" x="1136650" y="1123950"/>
          <p14:tracePt t="8371" x="1136650" y="1136650"/>
          <p14:tracePt t="8381" x="1123950" y="1149350"/>
          <p14:tracePt t="8391" x="1123950" y="1168400"/>
          <p14:tracePt t="8410" x="1123950" y="1181100"/>
          <p14:tracePt t="8461" x="1136650" y="1193800"/>
          <p14:tracePt t="8491" x="1136650" y="1206500"/>
          <p14:tracePt t="8501" x="1136650" y="1219200"/>
          <p14:tracePt t="8511" x="1155700" y="1219200"/>
          <p14:tracePt t="8531" x="1168400" y="1238250"/>
          <p14:tracePt t="8560" x="1181100" y="1238250"/>
          <p14:tracePt t="8600" x="1181100" y="1250950"/>
          <p14:tracePt t="8620" x="1168400" y="1250950"/>
          <p14:tracePt t="8631" x="1168400" y="1263650"/>
          <p14:tracePt t="8670" x="1168400" y="1276350"/>
          <p14:tracePt t="8731" x="1168400" y="1289050"/>
          <p14:tracePt t="8741" x="1155700" y="1289050"/>
          <p14:tracePt t="9759" x="3251200" y="1555750"/>
          <p14:tracePt t="9800" x="3263900" y="1555750"/>
          <p14:tracePt t="9811" x="3276600" y="1555750"/>
          <p14:tracePt t="9821" x="3289300" y="1555750"/>
          <p14:tracePt t="9841" x="3302000" y="1555750"/>
          <p14:tracePt t="9901" x="3333750" y="1568450"/>
          <p14:tracePt t="9911" x="3371850" y="1568450"/>
          <p14:tracePt t="9921" x="3403600" y="1581150"/>
          <p14:tracePt t="9931" x="3429000" y="1581150"/>
          <p14:tracePt t="9941" x="3460750" y="1593850"/>
          <p14:tracePt t="9961" x="3473450" y="1593850"/>
          <p14:tracePt t="9971" x="3486150" y="1593850"/>
          <p14:tracePt t="9990" x="3498850" y="1593850"/>
          <p14:tracePt t="10001" x="3511550" y="1593850"/>
          <p14:tracePt t="10060" x="3498850" y="1593850"/>
          <p14:tracePt t="10100" x="3511550" y="1593850"/>
          <p14:tracePt t="10191" x="3524250" y="1581150"/>
          <p14:tracePt t="10201" x="3543300" y="1581150"/>
          <p14:tracePt t="10211" x="3556000" y="1568450"/>
          <p14:tracePt t="10221" x="3568700" y="1568450"/>
          <p14:tracePt t="10231" x="3594100" y="1555750"/>
          <p14:tracePt t="10241" x="3613150" y="1555750"/>
          <p14:tracePt t="10251" x="3625850" y="1543050"/>
          <p14:tracePt t="10261" x="3638550" y="1543050"/>
          <p14:tracePt t="10271" x="3651250" y="1543050"/>
          <p14:tracePt t="10281" x="3676650" y="1524000"/>
          <p14:tracePt t="10291" x="3708400" y="1524000"/>
          <p14:tracePt t="10301" x="3733800" y="1524000"/>
          <p14:tracePt t="10311" x="3778250" y="1524000"/>
          <p14:tracePt t="10321" x="3860800" y="1524000"/>
          <p14:tracePt t="10331" x="3956050" y="1543050"/>
          <p14:tracePt t="10341" x="4038600" y="1543050"/>
          <p14:tracePt t="10351" x="4095750" y="1543050"/>
          <p14:tracePt t="10361" x="4152900" y="1543050"/>
          <p14:tracePt t="10371" x="4222750" y="1543050"/>
          <p14:tracePt t="10381" x="4292600" y="1543050"/>
          <p14:tracePt t="10391" x="4343400" y="1543050"/>
          <p14:tracePt t="10401" x="4387850" y="1543050"/>
          <p14:tracePt t="10411" x="4483100" y="1543050"/>
          <p14:tracePt t="10421" x="4565650" y="1543050"/>
          <p14:tracePt t="10431" x="4635500" y="1543050"/>
          <p14:tracePt t="10441" x="4679950" y="1543050"/>
          <p14:tracePt t="10451" x="4749800" y="1543050"/>
          <p14:tracePt t="10461" x="4787900" y="1543050"/>
          <p14:tracePt t="10471" x="4819650" y="1543050"/>
          <p14:tracePt t="10481" x="4845050" y="1543050"/>
          <p14:tracePt t="10491" x="4876800" y="1555750"/>
          <p14:tracePt t="10501" x="4914900" y="1555750"/>
          <p14:tracePt t="10511" x="4972050" y="1555750"/>
          <p14:tracePt t="10521" x="5054600" y="1555750"/>
          <p14:tracePt t="10531" x="5111750" y="1568450"/>
          <p14:tracePt t="10541" x="5219700" y="1581150"/>
          <p14:tracePt t="10551" x="5334000" y="1581150"/>
          <p14:tracePt t="10561" x="5372100" y="1593850"/>
          <p14:tracePt t="10571" x="5416550" y="1593850"/>
          <p14:tracePt t="10581" x="5441950" y="1593850"/>
          <p14:tracePt t="10591" x="5473700" y="1593850"/>
          <p14:tracePt t="10601" x="5486400" y="1593850"/>
          <p14:tracePt t="10611" x="5499100" y="1593850"/>
          <p14:tracePt t="10631" x="5511800" y="1593850"/>
          <p14:tracePt t="10670" x="5556250" y="1593850"/>
          <p14:tracePt t="10681" x="5607050" y="1593850"/>
          <p14:tracePt t="10691" x="5695950" y="1612900"/>
          <p14:tracePt t="10701" x="5746750" y="1612900"/>
          <p14:tracePt t="10711" x="5765800" y="1612900"/>
          <p14:tracePt t="10730" x="5778500" y="1612900"/>
          <p14:tracePt t="10810" x="5778500" y="1593850"/>
          <p14:tracePt t="10831" x="5791200" y="1593850"/>
          <p14:tracePt t="10870" x="5791200" y="1581150"/>
          <p14:tracePt t="10931" x="5791200" y="1568450"/>
          <p14:tracePt t="11948" x="5264150" y="1581150"/>
          <p14:tracePt t="11965" x="5264150" y="1593850"/>
          <p14:tracePt t="12210" x="5276850" y="1593850"/>
          <p14:tracePt t="12221" x="5289550" y="1593850"/>
          <p14:tracePt t="12240" x="5321300" y="1593850"/>
          <p14:tracePt t="12261" x="5334000" y="1593850"/>
          <p14:tracePt t="12271" x="5346700" y="1593850"/>
          <p14:tracePt t="12300" x="5359400" y="1581150"/>
          <p14:tracePt t="12360" x="5372100" y="1581150"/>
          <p14:tracePt t="12440" x="5384800" y="1581150"/>
          <p14:tracePt t="12451" x="5403850" y="1581150"/>
          <p14:tracePt t="12461" x="5416550" y="1581150"/>
          <p14:tracePt t="12490" x="5429250" y="1581150"/>
          <p14:tracePt t="12531" x="5441950" y="1581150"/>
          <p14:tracePt t="12541" x="5473700" y="1581150"/>
          <p14:tracePt t="12551" x="5473700" y="1568450"/>
          <p14:tracePt t="12561" x="5499100" y="1568450"/>
          <p14:tracePt t="12571" x="5511800" y="1568450"/>
          <p14:tracePt t="12581" x="5524500" y="1568450"/>
          <p14:tracePt t="12591" x="5543550" y="1568450"/>
          <p14:tracePt t="12620" x="5556250" y="1568450"/>
          <p14:tracePt t="12631" x="5556250" y="1555750"/>
          <p14:tracePt t="12651" x="5568950" y="1543050"/>
          <p14:tracePt t="12661" x="5581650" y="1543050"/>
          <p14:tracePt t="12671" x="5594350" y="1524000"/>
          <p14:tracePt t="12681" x="5594350" y="1511300"/>
          <p14:tracePt t="12701" x="5594350" y="1498600"/>
          <p14:tracePt t="12711" x="5594350" y="1485900"/>
          <p14:tracePt t="12721" x="5594350" y="1473200"/>
          <p14:tracePt t="12750" x="5594350" y="1460500"/>
          <p14:tracePt t="12761" x="5594350" y="1441450"/>
          <p14:tracePt t="12771" x="5594350" y="1428750"/>
          <p14:tracePt t="12781" x="5607050" y="1403350"/>
          <p14:tracePt t="12791" x="5607050" y="1371600"/>
          <p14:tracePt t="12801" x="5607050" y="1358900"/>
          <p14:tracePt t="12811" x="5607050" y="1346200"/>
          <p14:tracePt t="12860" x="5607050" y="1333500"/>
          <p14:tracePt t="13060" x="5607050" y="1346200"/>
          <p14:tracePt t="13071" x="5607050" y="1358900"/>
          <p14:tracePt t="13090" x="5607050" y="1371600"/>
          <p14:tracePt t="13111" x="5607050" y="1390650"/>
          <p14:tracePt t="14129" x="5511800" y="1765300"/>
          <p14:tracePt t="14145" x="5499100" y="1765300"/>
          <p14:tracePt t="14158" x="5499100" y="1778000"/>
          <p14:tracePt t="14170" x="5486400" y="1790700"/>
          <p14:tracePt t="14220" x="5473700" y="1790700"/>
          <p14:tracePt t="14231" x="5473700" y="1803400"/>
          <p14:tracePt t="14241" x="5454650" y="1803400"/>
          <p14:tracePt t="14251" x="5441950" y="1816100"/>
          <p14:tracePt t="14261" x="5429250" y="1816100"/>
          <p14:tracePt t="14271" x="5429250" y="1835150"/>
          <p14:tracePt t="14291" x="5416550" y="1835150"/>
          <p14:tracePt t="14311" x="5416550" y="1847850"/>
          <p14:tracePt t="14321" x="5403850" y="1847850"/>
          <p14:tracePt t="14441" x="5403850" y="1835150"/>
          <p14:tracePt t="14461" x="5403850" y="1816100"/>
          <p14:tracePt t="14520" x="5403850" y="1803400"/>
          <p14:tracePt t="14541" x="5403850" y="1790700"/>
          <p14:tracePt t="14551" x="5416550" y="1778000"/>
          <p14:tracePt t="14561" x="5416550" y="1765300"/>
          <p14:tracePt t="14571" x="5416550" y="1746250"/>
          <p14:tracePt t="14581" x="5416550" y="1733550"/>
          <p14:tracePt t="14720" x="5429250" y="1733550"/>
          <p14:tracePt t="14760" x="5441950" y="1733550"/>
          <p14:tracePt t="14771" x="5473700" y="1733550"/>
          <p14:tracePt t="14781" x="5499100" y="1733550"/>
          <p14:tracePt t="14791" x="5524500" y="1733550"/>
          <p14:tracePt t="14811" x="5543550" y="1733550"/>
          <p14:tracePt t="14822" x="5556250" y="1733550"/>
          <p14:tracePt t="14831" x="5568950" y="1733550"/>
          <p14:tracePt t="14880" x="5594350" y="1746250"/>
          <p14:tracePt t="14891" x="5638800" y="1746250"/>
          <p14:tracePt t="14901" x="5676900" y="1765300"/>
          <p14:tracePt t="14911" x="5695950" y="1765300"/>
          <p14:tracePt t="14921" x="5708650" y="1765300"/>
          <p14:tracePt t="14931" x="5708650" y="1746250"/>
          <p14:tracePt t="14961" x="5721350" y="1746250"/>
          <p14:tracePt t="15000" x="5734050" y="1746250"/>
          <p14:tracePt t="15030" x="5734050" y="1733550"/>
          <p14:tracePt t="15050" x="5746750" y="1720850"/>
          <p14:tracePt t="15071" x="5746750" y="1708150"/>
          <p14:tracePt t="15081" x="5765800" y="1682750"/>
          <p14:tracePt t="15091" x="5778500" y="1651000"/>
          <p14:tracePt t="15101" x="5803900" y="1625600"/>
          <p14:tracePt t="15111" x="5803900" y="1612900"/>
          <p14:tracePt t="15121" x="5816600" y="1568450"/>
          <p14:tracePt t="15131" x="5816600" y="1524000"/>
          <p14:tracePt t="15141" x="5816600" y="1498600"/>
          <p14:tracePt t="15151" x="5816600" y="1473200"/>
          <p14:tracePt t="16169" x="5708650" y="1250950"/>
          <p14:tracePt t="16210" x="5708650" y="1263650"/>
          <p14:tracePt t="16231" x="5708650" y="1276350"/>
          <p14:tracePt t="16310" x="5708650" y="1289050"/>
          <p14:tracePt t="16330" x="5708650" y="1308100"/>
          <p14:tracePt t="16341" x="5708650" y="1320800"/>
          <p14:tracePt t="16351" x="5708650" y="1333500"/>
          <p14:tracePt t="16361" x="5708650" y="1346200"/>
          <p14:tracePt t="16371" x="5708650" y="1358900"/>
          <p14:tracePt t="16470" x="5708650" y="1371600"/>
          <p14:tracePt t="16531" x="5708650" y="1390650"/>
          <p14:tracePt t="16551" x="5708650" y="1403350"/>
          <p14:tracePt t="16570" x="5708650" y="1416050"/>
          <p14:tracePt t="16600" x="5695950" y="1416050"/>
          <p14:tracePt t="16621" x="5676900" y="1428750"/>
          <p14:tracePt t="16631" x="5651500" y="1460500"/>
          <p14:tracePt t="16641" x="5607050" y="1485900"/>
          <p14:tracePt t="16651" x="5556250" y="1511300"/>
          <p14:tracePt t="16661" x="5543550" y="1524000"/>
          <p14:tracePt t="16681" x="5524500" y="1524000"/>
          <p14:tracePt t="16710" x="5524500" y="1543050"/>
          <p14:tracePt t="16740" x="5511800" y="1543050"/>
          <p14:tracePt t="16761" x="5511800" y="1555750"/>
          <p14:tracePt t="16771" x="5499100" y="1555750"/>
          <p14:tracePt t="16800" x="5486400" y="1555750"/>
          <p14:tracePt t="16950" x="5499100" y="1555750"/>
          <p14:tracePt t="16961" x="5556250" y="1555750"/>
          <p14:tracePt t="16971" x="5581650" y="1555750"/>
          <p14:tracePt t="16981" x="5594350" y="1555750"/>
          <p14:tracePt t="16991" x="5607050" y="1555750"/>
          <p14:tracePt t="17060" x="5626100" y="1568450"/>
          <p14:tracePt t="17071" x="5638800" y="1568450"/>
          <p14:tracePt t="17081" x="5664200" y="1568450"/>
          <p14:tracePt t="17091" x="5676900" y="1568450"/>
          <p14:tracePt t="17200" x="5695950" y="1568450"/>
          <p14:tracePt t="17280" x="5708650" y="1555750"/>
          <p14:tracePt t="17300" x="5721350" y="1555750"/>
          <p14:tracePt t="17311" x="5721350" y="1543050"/>
          <p14:tracePt t="17321" x="5721350" y="1524000"/>
          <p14:tracePt t="18339" x="5695950" y="1219200"/>
          <p14:tracePt t="18380" x="5695950" y="1238250"/>
          <p14:tracePt t="18480" x="5695950" y="1250950"/>
          <p14:tracePt t="18510" x="5695950" y="1263650"/>
          <p14:tracePt t="18540" x="5695950" y="1276350"/>
          <p14:tracePt t="18631" x="5695950" y="1289050"/>
          <p14:tracePt t="18680" x="5695950" y="1308100"/>
          <p14:tracePt t="18710" x="5695950" y="1320800"/>
          <p14:tracePt t="18731" x="5708650" y="1320800"/>
          <p14:tracePt t="18741" x="5708650" y="1333500"/>
          <p14:tracePt t="18771" x="5708650" y="1346200"/>
          <p14:tracePt t="18790" x="5708650" y="1358900"/>
          <p14:tracePt t="18810" x="5708650" y="1371600"/>
          <p14:tracePt t="18860" x="5708650" y="1390650"/>
          <p14:tracePt t="18881" x="5708650" y="1403350"/>
          <p14:tracePt t="18891" x="5708650" y="1416050"/>
          <p14:tracePt t="18921" x="5708650" y="1428750"/>
          <p14:tracePt t="18960" x="5708650" y="1441450"/>
          <p14:tracePt t="18971" x="5695950" y="1441450"/>
          <p14:tracePt t="19040" x="5695950" y="1460500"/>
          <p14:tracePt t="19080" x="5676900" y="1473200"/>
          <p14:tracePt t="19190" x="5664200" y="1485900"/>
          <p14:tracePt t="19240" x="5651500" y="1485900"/>
          <p14:tracePt t="19280" x="5626100" y="1485900"/>
          <p14:tracePt t="19301" x="5607050" y="1485900"/>
          <p14:tracePt t="19331" x="5594350" y="1498600"/>
          <p14:tracePt t="19380" x="5581650" y="1498600"/>
          <p14:tracePt t="19421" x="5568950" y="1498600"/>
          <p14:tracePt t="19481" x="5556250" y="1498600"/>
          <p14:tracePt t="20942" x="107950" y="1955800"/>
          <p14:tracePt t="20954" x="177800" y="1955800"/>
          <p14:tracePt t="20963" x="279400" y="1955800"/>
          <p14:tracePt t="20973" x="387350" y="1955800"/>
          <p14:tracePt t="20982" x="457200" y="1943100"/>
          <p14:tracePt t="20991" x="501650" y="1943100"/>
          <p14:tracePt t="21001" x="527050" y="1943100"/>
          <p14:tracePt t="21011" x="539750" y="1943100"/>
          <p14:tracePt t="21021" x="571500" y="1930400"/>
          <p14:tracePt t="21031" x="584200" y="1930400"/>
          <p14:tracePt t="21041" x="596900" y="1930400"/>
          <p14:tracePt t="21061" x="609600" y="1930400"/>
          <p14:tracePt t="21071" x="622300" y="1930400"/>
          <p14:tracePt t="21100" x="641350" y="1930400"/>
          <p14:tracePt t="21181" x="641350" y="1917700"/>
          <p14:tracePt t="21191" x="654050" y="1917700"/>
          <p14:tracePt t="21201" x="679450" y="1905000"/>
          <p14:tracePt t="21211" x="692150" y="1885950"/>
          <p14:tracePt t="21221" x="723900" y="1873250"/>
          <p14:tracePt t="21231" x="736600" y="1873250"/>
          <p14:tracePt t="21251" x="749300" y="1873250"/>
          <p14:tracePt t="21261" x="762000" y="1873250"/>
          <p14:tracePt t="21271" x="774700" y="1873250"/>
          <p14:tracePt t="21281" x="819150" y="1873250"/>
          <p14:tracePt t="21291" x="863600" y="1873250"/>
          <p14:tracePt t="21301" x="901700" y="1873250"/>
          <p14:tracePt t="21321" x="946150" y="1873250"/>
          <p14:tracePt t="21331" x="996950" y="1873250"/>
          <p14:tracePt t="21341" x="1028700" y="1873250"/>
          <p14:tracePt t="21421" x="1041400" y="1873250"/>
          <p14:tracePt t="21621" x="1054100" y="1873250"/>
          <p14:tracePt t="21640" x="1054100" y="1860550"/>
          <p14:tracePt t="21651" x="1066800" y="1860550"/>
          <p14:tracePt t="21661" x="1085850" y="1860550"/>
          <p14:tracePt t="22678" x="1289050" y="1765300"/>
          <p14:tracePt t="22711" x="1289050" y="1778000"/>
          <p14:tracePt t="22721" x="1308100" y="1778000"/>
          <p14:tracePt t="22731" x="1333500" y="1778000"/>
          <p14:tracePt t="22741" x="1358900" y="1790700"/>
          <p14:tracePt t="22751" x="1403350" y="1790700"/>
          <p14:tracePt t="22761" x="1428750" y="1790700"/>
          <p14:tracePt t="22771" x="1460500" y="1790700"/>
          <p14:tracePt t="22800" x="1473200" y="1790700"/>
          <p14:tracePt t="23000" x="1460500" y="1790700"/>
          <p14:tracePt t="23021" x="1441450" y="1790700"/>
          <p14:tracePt t="23041" x="1441450" y="1803400"/>
          <p14:tracePt t="23100" x="1428750" y="1803400"/>
          <p14:tracePt t="23120" x="1416050" y="1803400"/>
          <p14:tracePt t="23131" x="1403350" y="1803400"/>
          <p14:tracePt t="23161" x="1390650" y="1803400"/>
          <p14:tracePt t="23171" x="1371600" y="1803400"/>
          <p14:tracePt t="23191" x="1358900" y="1803400"/>
          <p14:tracePt t="23210" x="1333500" y="1803400"/>
          <p14:tracePt t="23241" x="1289050" y="1803400"/>
          <p14:tracePt t="23251" x="1276350" y="1803400"/>
          <p14:tracePt t="23330" x="1263650" y="1803400"/>
          <p14:tracePt t="23351" x="1250950" y="1816100"/>
          <p14:tracePt t="23410" x="1238250" y="1816100"/>
          <p14:tracePt t="23430" x="1219200" y="1816100"/>
          <p14:tracePt t="23441" x="1206500" y="1816100"/>
          <p14:tracePt t="23451" x="1193800" y="1816100"/>
          <p14:tracePt t="23461" x="1168400" y="1816100"/>
          <p14:tracePt t="23550" x="1168400" y="1835150"/>
          <p14:tracePt t="23561" x="1155700" y="1835150"/>
          <p14:tracePt t="23591" x="1136650" y="1835150"/>
          <p14:tracePt t="23680" x="1155700" y="1847850"/>
          <p14:tracePt t="23700" x="1181100" y="1847850"/>
          <p14:tracePt t="23711" x="1206500" y="1860550"/>
          <p14:tracePt t="23721" x="1238250" y="1860550"/>
          <p14:tracePt t="23731" x="1250950" y="1860550"/>
          <p14:tracePt t="24748" x="1905000" y="1847850"/>
          <p14:tracePt t="24820" x="1885950" y="1847850"/>
          <p14:tracePt t="24840" x="1885950" y="1860550"/>
          <p14:tracePt t="24960" x="1873250" y="1860550"/>
          <p14:tracePt t="25260" x="1860550" y="1860550"/>
          <p14:tracePt t="25271" x="1847850" y="1860550"/>
          <p14:tracePt t="25281" x="1835150" y="1860550"/>
          <p14:tracePt t="25291" x="1816100" y="1860550"/>
          <p14:tracePt t="25350" x="1803400" y="1847850"/>
          <p14:tracePt t="25361" x="1733550" y="1835150"/>
          <p14:tracePt t="25371" x="1625600" y="1816100"/>
          <p14:tracePt t="25381" x="1581150" y="1816100"/>
          <p14:tracePt t="25391" x="1543050" y="1816100"/>
          <p14:tracePt t="25401" x="1511300" y="1803400"/>
          <p14:tracePt t="25411" x="1498600" y="1803400"/>
          <p14:tracePt t="25471" x="1485900" y="1803400"/>
          <p14:tracePt t="25481" x="1473200" y="1803400"/>
          <p14:tracePt t="25491" x="1460500" y="1803400"/>
          <p14:tracePt t="25601" x="1460500" y="1816100"/>
          <p14:tracePt t="25611" x="1441450" y="1816100"/>
          <p14:tracePt t="25621" x="1428750" y="1816100"/>
          <p14:tracePt t="25641" x="1416050" y="1816100"/>
          <p14:tracePt t="25660" x="1403350" y="1816100"/>
          <p14:tracePt t="25671" x="1390650" y="1816100"/>
          <p14:tracePt t="25681" x="1358900" y="1816100"/>
          <p14:tracePt t="25691" x="1346200" y="1816100"/>
          <p14:tracePt t="25701" x="1333500" y="1816100"/>
          <p14:tracePt t="25711" x="1289050" y="1816100"/>
          <p14:tracePt t="25721" x="1263650" y="1816100"/>
          <p14:tracePt t="25731" x="1219200" y="1816100"/>
          <p14:tracePt t="25741" x="1181100" y="1835150"/>
          <p14:tracePt t="25751" x="1098550" y="1835150"/>
          <p14:tracePt t="25761" x="1016000" y="1847850"/>
          <p14:tracePt t="25771" x="946150" y="1847850"/>
          <p14:tracePt t="26788" x="2927350" y="1816100"/>
          <p14:tracePt t="26798" x="2959100" y="1816100"/>
          <p14:tracePt t="26806" x="2997200" y="1816100"/>
          <p14:tracePt t="26818" x="3028950" y="1816100"/>
          <p14:tracePt t="26870" x="3041650" y="1816100"/>
          <p14:tracePt t="26881" x="3054350" y="1816100"/>
          <p14:tracePt t="26901" x="3067050" y="1803400"/>
          <p14:tracePt t="26911" x="3098800" y="1803400"/>
          <p14:tracePt t="26921" x="3111500" y="1803400"/>
          <p14:tracePt t="26990" x="3111500" y="1816100"/>
          <p14:tracePt t="27001" x="3124200" y="1816100"/>
          <p14:tracePt t="27021" x="3136900" y="1816100"/>
          <p14:tracePt t="27060" x="3124200" y="1816100"/>
          <p14:tracePt t="27080" x="3111500" y="1816100"/>
          <p14:tracePt t="27101" x="3098800" y="1835150"/>
          <p14:tracePt t="27131" x="3079750" y="1835150"/>
          <p14:tracePt t="27141" x="3067050" y="1847850"/>
          <p14:tracePt t="27151" x="3054350" y="1847850"/>
          <p14:tracePt t="27161" x="3041650" y="1847850"/>
          <p14:tracePt t="27180" x="3016250" y="1860550"/>
          <p14:tracePt t="27191" x="2971800" y="1873250"/>
          <p14:tracePt t="27201" x="2959100" y="1885950"/>
          <p14:tracePt t="27211" x="2946400" y="1885950"/>
          <p14:tracePt t="27260" x="2927350" y="1885950"/>
          <p14:tracePt t="27281" x="2914650" y="1905000"/>
          <p14:tracePt t="27291" x="2889250" y="1905000"/>
          <p14:tracePt t="27301" x="2876550" y="1905000"/>
          <p14:tracePt t="27311" x="2832100" y="1917700"/>
          <p14:tracePt t="27321" x="2819400" y="1917700"/>
          <p14:tracePt t="27380" x="2806700" y="1917700"/>
          <p14:tracePt t="27391" x="2774950" y="1917700"/>
          <p14:tracePt t="27401" x="2736850" y="1917700"/>
          <p14:tracePt t="27411" x="2679700" y="1917700"/>
          <p14:tracePt t="27440" x="2584450" y="1917700"/>
          <p14:tracePt t="27451" x="2552700" y="1917700"/>
          <p14:tracePt t="27461" x="2470150" y="1905000"/>
          <p14:tracePt t="27471" x="2444750" y="1905000"/>
          <p14:tracePt t="27481" x="2432050" y="1905000"/>
          <p14:tracePt t="27491" x="2419350" y="1905000"/>
          <p14:tracePt t="27501" x="2387600" y="1905000"/>
          <p14:tracePt t="27511" x="2374900" y="1905000"/>
          <p14:tracePt t="27521" x="2362200" y="1905000"/>
          <p14:tracePt t="27541" x="2349500" y="1905000"/>
          <p14:tracePt t="27561" x="2330450" y="1905000"/>
          <p14:tracePt t="27590" x="2330450" y="1885950"/>
          <p14:tracePt t="27621" x="2317750" y="1873250"/>
          <p14:tracePt t="27641" x="2305050" y="1860550"/>
          <p14:tracePt t="27651" x="2305050" y="1847850"/>
          <p14:tracePt t="27670" x="2305050" y="1835150"/>
          <p14:tracePt t="27681" x="2317750" y="1803400"/>
          <p14:tracePt t="27691" x="2330450" y="1778000"/>
          <p14:tracePt t="27701" x="2362200" y="1746250"/>
          <p14:tracePt t="27711" x="2374900" y="1720850"/>
          <p14:tracePt t="27721" x="2400300" y="1695450"/>
          <p14:tracePt t="27731" x="2419350" y="1663700"/>
          <p14:tracePt t="27741" x="2432050" y="1638300"/>
          <p14:tracePt t="27751" x="2457450" y="1625600"/>
          <p14:tracePt t="27761" x="2482850" y="1593850"/>
          <p14:tracePt t="27771" x="2514600" y="1581150"/>
          <p14:tracePt t="27781" x="2540000" y="1568450"/>
          <p14:tracePt t="27791" x="2597150" y="1555750"/>
          <p14:tracePt t="27801" x="2622550" y="1543050"/>
          <p14:tracePt t="27811" x="2667000" y="1524000"/>
          <p14:tracePt t="28829" x="2387600" y="2082800"/>
          <p14:tracePt t="28843" x="2374900" y="2082800"/>
          <p14:tracePt t="28852" x="2362200" y="2082800"/>
          <p14:tracePt t="28862" x="2349500" y="2082800"/>
          <p14:tracePt t="28872" x="2330450" y="2082800"/>
          <p14:tracePt t="28882" x="2305050" y="2082800"/>
          <p14:tracePt t="28901" x="2292350" y="2082800"/>
          <p14:tracePt t="28920" x="2279650" y="2082800"/>
          <p14:tracePt t="28931" x="2260600" y="2082800"/>
          <p14:tracePt t="28941" x="2247900" y="2082800"/>
          <p14:tracePt t="28951" x="2222500" y="2082800"/>
          <p14:tracePt t="28961" x="2197100" y="2082800"/>
          <p14:tracePt t="28971" x="2165350" y="2082800"/>
          <p14:tracePt t="28981" x="2139950" y="2082800"/>
          <p14:tracePt t="28991" x="2095500" y="2082800"/>
          <p14:tracePt t="29001" x="2057400" y="2082800"/>
          <p14:tracePt t="29011" x="2025650" y="2082800"/>
          <p14:tracePt t="29021" x="2000250" y="2082800"/>
          <p14:tracePt t="29031" x="1987550" y="2070100"/>
          <p14:tracePt t="29041" x="1955800" y="2070100"/>
          <p14:tracePt t="29051" x="1930400" y="2070100"/>
          <p14:tracePt t="29061" x="1905000" y="2070100"/>
          <p14:tracePt t="29071" x="1873250" y="2070100"/>
          <p14:tracePt t="29081" x="1816100" y="2070100"/>
          <p14:tracePt t="29091" x="1790700" y="2057400"/>
          <p14:tracePt t="29101" x="1778000" y="2057400"/>
          <p14:tracePt t="29111" x="1752600" y="2057400"/>
          <p14:tracePt t="29121" x="1733550" y="2057400"/>
          <p14:tracePt t="29151" x="1720850" y="2057400"/>
          <p14:tracePt t="29171" x="1708150" y="2057400"/>
          <p14:tracePt t="29181" x="1663700" y="2038350"/>
          <p14:tracePt t="29191" x="1612900" y="2038350"/>
          <p14:tracePt t="29201" x="1568450" y="2038350"/>
          <p14:tracePt t="29211" x="1530350" y="2038350"/>
          <p14:tracePt t="29221" x="1460500" y="2025650"/>
          <p14:tracePt t="29231" x="1390650" y="2025650"/>
          <p14:tracePt t="29241" x="1346200" y="2025650"/>
          <p14:tracePt t="29251" x="1320800" y="2012950"/>
          <p14:tracePt t="29261" x="1276350" y="2012950"/>
          <p14:tracePt t="29271" x="1250950" y="2000250"/>
          <p14:tracePt t="29281" x="1219200" y="1987550"/>
          <p14:tracePt t="29291" x="1206500" y="1987550"/>
          <p14:tracePt t="29301" x="1193800" y="1968500"/>
          <p14:tracePt t="29311" x="1168400" y="1968500"/>
          <p14:tracePt t="29321" x="1136650" y="1968500"/>
          <p14:tracePt t="29331" x="1111250" y="1955800"/>
          <p14:tracePt t="29350" x="1098550" y="1955800"/>
          <p14:tracePt t="29361" x="1085850" y="1955800"/>
          <p14:tracePt t="29421" x="1085850" y="1943100"/>
          <p14:tracePt t="29491" x="1085850" y="1930400"/>
          <p14:tracePt t="29601" x="1085850" y="1917700"/>
          <p14:tracePt t="30150" x="1054100" y="1930400"/>
          <p14:tracePt t="30161" x="1041400" y="1943100"/>
          <p14:tracePt t="30171" x="1016000" y="1955800"/>
          <p14:tracePt t="30181" x="996950" y="1955800"/>
          <p14:tracePt t="31199" x="1136650" y="1987550"/>
          <p14:tracePt t="31207" x="1136650" y="1968500"/>
          <p14:tracePt t="31281" x="1123950" y="1968500"/>
          <p14:tracePt t="31301" x="1111250" y="1968500"/>
          <p14:tracePt t="31530" x="1111250" y="1955800"/>
          <p14:tracePt t="32890" x="1085850" y="1955800"/>
          <p14:tracePt t="32901" x="1066800" y="1955800"/>
          <p14:tracePt t="32930" x="1054100" y="1968500"/>
          <p14:tracePt t="33950" x="958850" y="3041650"/>
          <p14:tracePt t="33966" x="958850" y="3067050"/>
          <p14:tracePt t="33978" x="958850" y="3079750"/>
          <p14:tracePt t="33990" x="971550" y="3098800"/>
          <p14:tracePt t="34011" x="971550" y="3111500"/>
          <p14:tracePt t="34040" x="971550" y="3124200"/>
          <p14:tracePt t="34051" x="971550" y="3136900"/>
          <p14:tracePt t="34061" x="971550" y="3162300"/>
          <p14:tracePt t="34071" x="958850" y="3181350"/>
          <p14:tracePt t="34081" x="958850" y="3232150"/>
          <p14:tracePt t="34091" x="958850" y="3302000"/>
          <p14:tracePt t="34101" x="971550" y="3403600"/>
          <p14:tracePt t="34111" x="984250" y="3486150"/>
          <p14:tracePt t="34121" x="984250" y="3511550"/>
          <p14:tracePt t="34131" x="996950" y="3556000"/>
          <p14:tracePt t="34141" x="996950" y="3581400"/>
          <p14:tracePt t="34151" x="1016000" y="3581400"/>
          <p14:tracePt t="34161" x="1016000" y="3594100"/>
          <p14:tracePt t="34211" x="1028700" y="3581400"/>
          <p14:tracePt t="34221" x="1041400" y="3556000"/>
          <p14:tracePt t="34231" x="1066800" y="3536950"/>
          <p14:tracePt t="34241" x="1066800" y="3511550"/>
          <p14:tracePt t="34251" x="1066800" y="3498850"/>
          <p14:tracePt t="34261" x="1066800" y="3486150"/>
          <p14:tracePt t="34271" x="1066800" y="3473450"/>
          <p14:tracePt t="34281" x="1085850" y="3454400"/>
          <p14:tracePt t="34291" x="1085850" y="3429000"/>
          <p14:tracePt t="34301" x="1098550" y="3384550"/>
          <p14:tracePt t="34311" x="1123950" y="3346450"/>
          <p14:tracePt t="34321" x="1155700" y="3276600"/>
          <p14:tracePt t="34331" x="1181100" y="3194050"/>
          <p14:tracePt t="34341" x="1193800" y="3124200"/>
          <p14:tracePt t="34351" x="1219200" y="3067050"/>
          <p14:tracePt t="34361" x="1263650" y="3009900"/>
          <p14:tracePt t="34371" x="1276350" y="2971800"/>
          <p14:tracePt t="34381" x="1333500" y="2927350"/>
          <p14:tracePt t="34391" x="1403350" y="2857500"/>
          <p14:tracePt t="34401" x="1460500" y="2819400"/>
          <p14:tracePt t="34411" x="1511300" y="2787650"/>
          <p14:tracePt t="34421" x="1543050" y="2762250"/>
          <p14:tracePt t="34450" x="1555750" y="2762250"/>
          <p14:tracePt t="34511" x="1568450" y="2749550"/>
          <p14:tracePt t="34560" x="1581150" y="2749550"/>
          <p14:tracePt t="34711" x="1568450" y="2762250"/>
          <p14:tracePt t="34721" x="1543050" y="2762250"/>
          <p14:tracePt t="34731" x="1511300" y="2774950"/>
          <p14:tracePt t="34741" x="1460500" y="2787650"/>
          <p14:tracePt t="34751" x="1428750" y="2806700"/>
          <p14:tracePt t="34761" x="1416050" y="2806700"/>
          <p14:tracePt t="34771" x="1358900" y="2819400"/>
          <p14:tracePt t="34781" x="1320800" y="2819400"/>
          <p14:tracePt t="34791" x="1289050" y="2819400"/>
          <p14:tracePt t="34801" x="1276350" y="2819400"/>
          <p14:tracePt t="34811" x="1263650" y="2819400"/>
          <p14:tracePt t="34821" x="1250950" y="2819400"/>
          <p14:tracePt t="34840" x="1250950" y="2806700"/>
          <p14:tracePt t="34900" x="1250950" y="2787650"/>
          <p14:tracePt t="34950" x="1250950" y="2774950"/>
          <p14:tracePt t="34961" x="1263650" y="2774950"/>
          <p14:tracePt t="34971" x="1263650" y="2762250"/>
          <p14:tracePt t="34991" x="1276350" y="2762250"/>
          <p14:tracePt t="36009" x="2362200" y="2806700"/>
          <p14:tracePt t="36026" x="2400300" y="2806700"/>
          <p14:tracePt t="36038" x="2432050" y="2806700"/>
          <p14:tracePt t="36042" x="2444750" y="2806700"/>
          <p14:tracePt t="36052" x="2470150" y="2806700"/>
          <p14:tracePt t="36062" x="2501900" y="2806700"/>
          <p14:tracePt t="36072" x="2527300" y="2806700"/>
          <p14:tracePt t="36082" x="2571750" y="2819400"/>
          <p14:tracePt t="36092" x="2679700" y="2819400"/>
          <p14:tracePt t="36102" x="2806700" y="2819400"/>
          <p14:tracePt t="36112" x="2901950" y="2832100"/>
          <p14:tracePt t="36122" x="2984500" y="2832100"/>
          <p14:tracePt t="36132" x="3079750" y="2832100"/>
          <p14:tracePt t="36142" x="3168650" y="2832100"/>
          <p14:tracePt t="36152" x="3238500" y="2832100"/>
          <p14:tracePt t="36162" x="3263900" y="2832100"/>
          <p14:tracePt t="36172" x="3289300" y="2832100"/>
          <p14:tracePt t="36182" x="3321050" y="2832100"/>
          <p14:tracePt t="36192" x="3359150" y="2832100"/>
          <p14:tracePt t="36202" x="3403600" y="2844800"/>
          <p14:tracePt t="36212" x="3460750" y="2844800"/>
          <p14:tracePt t="36222" x="3511550" y="2844800"/>
          <p14:tracePt t="36232" x="3568700" y="2844800"/>
          <p14:tracePt t="36242" x="3625850" y="2844800"/>
          <p14:tracePt t="36252" x="3651250" y="2844800"/>
          <p14:tracePt t="36271" x="3663950" y="2844800"/>
          <p14:tracePt t="36330" x="3676650" y="2844800"/>
          <p14:tracePt t="36350" x="3695700" y="2844800"/>
          <p14:tracePt t="36370" x="3708400" y="2844800"/>
          <p14:tracePt t="36381" x="3721100" y="2844800"/>
          <p14:tracePt t="36391" x="3733800" y="2844800"/>
          <p14:tracePt t="36401" x="3746500" y="2844800"/>
          <p14:tracePt t="36411" x="3765550" y="2844800"/>
          <p14:tracePt t="36421" x="3778250" y="2844800"/>
          <p14:tracePt t="36431" x="3790950" y="2844800"/>
          <p14:tracePt t="36441" x="3803650" y="2844800"/>
          <p14:tracePt t="36451" x="3848100" y="2844800"/>
          <p14:tracePt t="36461" x="3873500" y="2844800"/>
          <p14:tracePt t="36471" x="3898900" y="2857500"/>
          <p14:tracePt t="36481" x="3917950" y="2857500"/>
          <p14:tracePt t="36491" x="3930650" y="2857500"/>
          <p14:tracePt t="36501" x="3943350" y="2857500"/>
          <p14:tracePt t="36511" x="3956050" y="2857500"/>
          <p14:tracePt t="36521" x="3968750" y="2876550"/>
          <p14:tracePt t="36531" x="3987800" y="2876550"/>
          <p14:tracePt t="36541" x="4013200" y="2889250"/>
          <p14:tracePt t="36551" x="4025900" y="2889250"/>
          <p14:tracePt t="36561" x="4038600" y="2889250"/>
          <p14:tracePt t="36571" x="4057650" y="2901950"/>
          <p14:tracePt t="36581" x="4070350" y="2901950"/>
          <p14:tracePt t="36591" x="4083050" y="2901950"/>
          <p14:tracePt t="36610" x="4070350" y="2914650"/>
          <p14:tracePt t="36621" x="4057650" y="2927350"/>
          <p14:tracePt t="36631" x="4013200" y="2959100"/>
          <p14:tracePt t="36641" x="3886200" y="3041650"/>
          <p14:tracePt t="36651" x="3708400" y="3149600"/>
          <p14:tracePt t="36661" x="3498850" y="3289300"/>
          <p14:tracePt t="36671" x="3289300" y="3454400"/>
          <p14:tracePt t="36681" x="3168650" y="3536950"/>
          <p14:tracePt t="36691" x="2971800" y="3695700"/>
          <p14:tracePt t="36701" x="2876550" y="3778250"/>
          <p14:tracePt t="36711" x="2794000" y="3848100"/>
          <p14:tracePt t="36721" x="2774950" y="3860800"/>
          <p14:tracePt t="36731" x="2749550" y="3886200"/>
          <p14:tracePt t="36741" x="2724150" y="3917950"/>
          <p14:tracePt t="36751" x="2705100" y="3930650"/>
          <p14:tracePt t="36771" x="2692400" y="3943350"/>
          <p14:tracePt t="36791" x="2679700" y="3943350"/>
          <p14:tracePt t="36810" x="2667000" y="3943350"/>
          <p14:tracePt t="36840" x="2654300" y="3943350"/>
          <p14:tracePt t="36851" x="2635250" y="3943350"/>
          <p14:tracePt t="36881" x="2609850" y="3943350"/>
          <p14:tracePt t="36891" x="2597150" y="3943350"/>
          <p14:tracePt t="36901" x="2584450" y="3943350"/>
          <p14:tracePt t="36931" x="2584450" y="3930650"/>
          <p14:tracePt t="36941" x="2597150" y="3930650"/>
          <p14:tracePt t="36951" x="2597150" y="3917950"/>
          <p14:tracePt t="36991" x="2584450" y="3898900"/>
          <p14:tracePt t="37001" x="2571750" y="3898900"/>
          <p14:tracePt t="37011" x="2552700" y="3886200"/>
          <p14:tracePt t="37021" x="2514600" y="3873500"/>
          <p14:tracePt t="37031" x="2482850" y="3860800"/>
          <p14:tracePt t="38056" x="3416300" y="3778250"/>
          <p14:tracePt t="38059" x="3441700" y="3778250"/>
          <p14:tracePt t="38064" x="3460750" y="3778250"/>
          <p14:tracePt t="38078" x="3473450" y="3778250"/>
          <p14:tracePt t="38082" x="3486150" y="3778250"/>
          <p14:tracePt t="38092" x="3511550" y="3778250"/>
          <p14:tracePt t="38102" x="3524250" y="3778250"/>
          <p14:tracePt t="38112" x="3543300" y="3778250"/>
          <p14:tracePt t="38122" x="3568700" y="3778250"/>
          <p14:tracePt t="38132" x="3581400" y="3778250"/>
          <p14:tracePt t="38142" x="3613150" y="3778250"/>
          <p14:tracePt t="38152" x="3651250" y="3778250"/>
          <p14:tracePt t="38162" x="3708400" y="3778250"/>
          <p14:tracePt t="38172" x="3746500" y="3790950"/>
          <p14:tracePt t="38182" x="3803650" y="3790950"/>
          <p14:tracePt t="38192" x="3848100" y="3803650"/>
          <p14:tracePt t="38202" x="3860800" y="3803650"/>
          <p14:tracePt t="38212" x="3886200" y="3803650"/>
          <p14:tracePt t="38222" x="3898900" y="3803650"/>
          <p14:tracePt t="38232" x="3917950" y="3803650"/>
          <p14:tracePt t="38242" x="3930650" y="3803650"/>
          <p14:tracePt t="38252" x="3943350" y="3803650"/>
          <p14:tracePt t="38262" x="3956050" y="3816350"/>
          <p14:tracePt t="38272" x="3968750" y="3816350"/>
          <p14:tracePt t="38282" x="4000500" y="3816350"/>
          <p14:tracePt t="38300" x="4013200" y="3816350"/>
          <p14:tracePt t="38410" x="4025900" y="3816350"/>
          <p14:tracePt t="38441" x="4038600" y="3816350"/>
          <p14:tracePt t="38451" x="4057650" y="3816350"/>
          <p14:tracePt t="38461" x="4083050" y="3816350"/>
          <p14:tracePt t="38471" x="4140200" y="3816350"/>
          <p14:tracePt t="38481" x="4191000" y="3829050"/>
          <p14:tracePt t="38491" x="4248150" y="3829050"/>
          <p14:tracePt t="38501" x="4305300" y="3848100"/>
          <p14:tracePt t="38511" x="4343400" y="3848100"/>
          <p14:tracePt t="38521" x="4375150" y="3848100"/>
          <p14:tracePt t="38650" x="4387850" y="3848100"/>
          <p14:tracePt t="38710" x="4375150" y="3848100"/>
          <p14:tracePt t="38721" x="4375150" y="3829050"/>
          <p14:tracePt t="38760" x="4375150" y="3816350"/>
          <p14:tracePt t="38781" x="4375150" y="3803650"/>
          <p14:tracePt t="38791" x="4387850" y="3803650"/>
          <p14:tracePt t="38801" x="4387850" y="3790950"/>
          <p14:tracePt t="38821" x="4375150" y="3778250"/>
          <p14:tracePt t="38841" x="4375150" y="3759200"/>
          <p14:tracePt t="38851" x="4375150" y="3746500"/>
          <p14:tracePt t="38861" x="4362450" y="3746500"/>
          <p14:tracePt t="38871" x="4362450" y="3733800"/>
          <p14:tracePt t="38900" x="4362450" y="3721100"/>
          <p14:tracePt t="38911" x="4362450" y="3708400"/>
          <p14:tracePt t="38921" x="4343400" y="3708400"/>
          <p14:tracePt t="38931" x="4343400" y="3695700"/>
          <p14:tracePt t="38941" x="4330700" y="3695700"/>
          <p14:tracePt t="39180" x="4330700" y="3708400"/>
          <p14:tracePt t="39191" x="4330700" y="3721100"/>
          <p14:tracePt t="39201" x="4330700" y="3733800"/>
          <p14:tracePt t="39241" x="4318000" y="3746500"/>
          <p14:tracePt t="39251" x="4318000" y="3759200"/>
          <p14:tracePt t="40269" x="3276600" y="3968750"/>
          <p14:tracePt t="40285" x="3263900" y="3968750"/>
          <p14:tracePt t="40300" x="3251200" y="3968750"/>
          <p14:tracePt t="40301" x="3238500" y="3968750"/>
          <p14:tracePt t="40321" x="3219450" y="3968750"/>
          <p14:tracePt t="40401" x="3206750" y="3981450"/>
          <p14:tracePt t="40440" x="3194050" y="3981450"/>
          <p14:tracePt t="40460" x="3181350" y="3981450"/>
          <p14:tracePt t="40600" x="3194050" y="3981450"/>
          <p14:tracePt t="40630" x="3206750" y="3981450"/>
          <p14:tracePt t="40641" x="3219450" y="3981450"/>
          <p14:tracePt t="40651" x="3238500" y="3981450"/>
          <p14:tracePt t="40661" x="3263900" y="3981450"/>
          <p14:tracePt t="40671" x="3289300" y="3981450"/>
          <p14:tracePt t="40681" x="3333750" y="3981450"/>
          <p14:tracePt t="40691" x="3390900" y="3981450"/>
          <p14:tracePt t="40701" x="3460750" y="3981450"/>
          <p14:tracePt t="40711" x="3511550" y="3981450"/>
          <p14:tracePt t="40721" x="3556000" y="3981450"/>
          <p14:tracePt t="40731" x="3625850" y="4000500"/>
          <p14:tracePt t="40741" x="3651250" y="4000500"/>
          <p14:tracePt t="40751" x="3676650" y="4000500"/>
          <p14:tracePt t="40761" x="3695700" y="4000500"/>
          <p14:tracePt t="40771" x="3721100" y="4000500"/>
          <p14:tracePt t="40781" x="3733800" y="4000500"/>
          <p14:tracePt t="40791" x="3746500" y="4000500"/>
          <p14:tracePt t="40801" x="3765550" y="4000500"/>
          <p14:tracePt t="40811" x="3778250" y="4000500"/>
          <p14:tracePt t="40821" x="3816350" y="4000500"/>
          <p14:tracePt t="40831" x="3848100" y="4000500"/>
          <p14:tracePt t="40841" x="3886200" y="4000500"/>
          <p14:tracePt t="40851" x="3898900" y="4000500"/>
          <p14:tracePt t="40861" x="3930650" y="4000500"/>
          <p14:tracePt t="40871" x="3956050" y="4000500"/>
          <p14:tracePt t="40881" x="3968750" y="4000500"/>
          <p14:tracePt t="40931" x="3987800" y="4000500"/>
          <p14:tracePt t="40941" x="3987800" y="3981450"/>
          <p14:tracePt t="40951" x="4000500" y="3981450"/>
          <p14:tracePt t="40961" x="4013200" y="3968750"/>
          <p14:tracePt t="40971" x="4025900" y="3968750"/>
          <p14:tracePt t="40990" x="4025900" y="3956050"/>
          <p14:tracePt t="41001" x="4038600" y="3956050"/>
          <p14:tracePt t="41021" x="4038600" y="3943350"/>
          <p14:tracePt t="41031" x="4057650" y="3943350"/>
          <p14:tracePt t="41041" x="4070350" y="3930650"/>
          <p14:tracePt t="41080" x="4095750" y="3917950"/>
          <p14:tracePt t="41091" x="4108450" y="3898900"/>
          <p14:tracePt t="41101" x="4108450" y="3886200"/>
          <p14:tracePt t="41111" x="4121150" y="3886200"/>
          <p14:tracePt t="41161" x="4121150" y="3873500"/>
          <p14:tracePt t="41171" x="4140200" y="3873500"/>
          <p14:tracePt t="41210" x="4152900" y="3873500"/>
          <p14:tracePt t="41221" x="4152900" y="3860800"/>
          <p14:tracePt t="41291" x="4165600" y="3848100"/>
          <p14:tracePt t="41311" x="4165600" y="3829050"/>
          <p14:tracePt t="41321" x="4178300" y="3803650"/>
          <p14:tracePt t="41341" x="4178300" y="3790950"/>
          <p14:tracePt t="42359" x="4178300" y="3746500"/>
          <p14:tracePt t="45222" x="4165600" y="3746500"/>
          <p14:tracePt t="45361" x="4152900" y="3746500"/>
          <p14:tracePt t="45371" x="4152900" y="3759200"/>
          <p14:tracePt t="46388" x="9080500" y="1708150"/>
          <p14:tracePt t="46398" x="9010650" y="1733550"/>
          <p14:tracePt t="46405" x="8972550" y="1746250"/>
          <p14:tracePt t="46620" x="8985250" y="1778000"/>
          <p14:tracePt t="46640" x="8972550" y="1778000"/>
          <p14:tracePt t="46670" x="8953500" y="1778000"/>
          <p14:tracePt t="46700" x="8940800" y="1778000"/>
          <p14:tracePt t="46711" x="8940800" y="1790700"/>
          <p14:tracePt t="46750" x="8940800" y="1778000"/>
          <p14:tracePt t="46761" x="8953500" y="1778000"/>
          <p14:tracePt t="46831" x="8972550" y="1765300"/>
          <p14:tracePt t="46841" x="8985250" y="1765300"/>
          <p14:tracePt t="46851" x="8997950" y="1746250"/>
          <p14:tracePt t="46861" x="9010650" y="1733550"/>
          <p14:tracePt t="46871" x="9042400" y="1733550"/>
          <p14:tracePt t="46891" x="9055100" y="1720850"/>
          <p14:tracePt t="46911" x="9067800" y="1720850"/>
          <p14:tracePt t="46931" x="9080500" y="1720850"/>
          <p14:tracePt t="46941" x="9112250" y="1720850"/>
          <p14:tracePt t="46951" x="9124950" y="1720850"/>
          <p14:tracePt t="46961" x="9137650" y="1720850"/>
          <p14:tracePt t="46971" x="9150350" y="1720850"/>
          <p14:tracePt t="46981" x="9163050" y="1708150"/>
          <p14:tracePt t="47010" x="9175750" y="1708150"/>
          <p14:tracePt t="47041" x="9175750" y="1695450"/>
          <p14:tracePt t="47051" x="9194800" y="1682750"/>
          <p14:tracePt t="47061" x="9220200" y="1682750"/>
          <p14:tracePt t="47071" x="9232900" y="1663700"/>
          <p14:tracePt t="47081" x="9245600" y="1651000"/>
          <p14:tracePt t="47091" x="9264650" y="1651000"/>
          <p14:tracePt t="47110" x="9264650" y="1638300"/>
          <p14:tracePt t="47130" x="9277350" y="1638300"/>
          <p14:tracePt t="47171" x="9290050" y="1625600"/>
          <p14:tracePt t="47181" x="9302750" y="1625600"/>
          <p14:tracePt t="47191" x="9302750" y="1612900"/>
          <p14:tracePt t="47211" x="9315450" y="1612900"/>
          <p14:tracePt t="47230" x="9315450" y="1593850"/>
          <p14:tracePt t="47270" x="9334500" y="1593850"/>
          <p14:tracePt t="47310" x="9347200" y="1593850"/>
          <p14:tracePt t="47400" x="9359900" y="1581150"/>
          <p14:tracePt t="47440" x="9372600" y="1581150"/>
          <p14:tracePt t="47540" x="9385300" y="1581150"/>
          <p14:tracePt t="47561" x="9398000" y="1568450"/>
          <p14:tracePt t="47680" x="9417050" y="1568450"/>
          <p14:tracePt t="48698" x="9429750" y="1543050"/>
          <p14:tracePt t="49170" x="9429750" y="1524000"/>
          <p14:tracePt t="49200" x="9429750" y="1511300"/>
          <p14:tracePt t="49261" x="9429750" y="1498600"/>
          <p14:tracePt t="49340" x="9429750" y="1485900"/>
          <p14:tracePt t="49630" x="9417050" y="1485900"/>
          <p14:tracePt t="49641" x="9398000" y="1485900"/>
          <p14:tracePt t="49661" x="9385300" y="1485900"/>
          <p14:tracePt t="49671" x="9372600" y="1485900"/>
          <p14:tracePt t="49681" x="9359900" y="1485900"/>
          <p14:tracePt t="52502" x="9359900" y="1498600"/>
          <p14:tracePt t="52512" x="9347200" y="1511300"/>
          <p14:tracePt t="52522" x="9347200" y="1524000"/>
          <p14:tracePt t="52551" x="9347200" y="1543050"/>
          <p14:tracePt t="52571" x="9347200" y="1555750"/>
          <p14:tracePt t="52610" x="9347200" y="1568450"/>
          <p14:tracePt t="52650" x="9347200" y="1581150"/>
          <p14:tracePt t="52680" x="9347200" y="1593850"/>
          <p14:tracePt t="52691" x="9347200" y="1612900"/>
          <p14:tracePt t="52701" x="9347200" y="1625600"/>
          <p14:tracePt t="52760" x="9347200" y="1638300"/>
          <p14:tracePt t="52791" x="9347200" y="1651000"/>
          <p14:tracePt t="52801" x="9347200" y="1663700"/>
          <p14:tracePt t="52811" x="9347200" y="1682750"/>
          <p14:tracePt t="52821" x="9347200" y="1695450"/>
          <p14:tracePt t="52831" x="9347200" y="1708150"/>
          <p14:tracePt t="52841" x="9347200" y="1746250"/>
          <p14:tracePt t="52858" x="9347200" y="1778000"/>
          <p14:tracePt t="52861" x="9347200" y="1803400"/>
          <p14:tracePt t="52871" x="9347200" y="1847850"/>
          <p14:tracePt t="52881" x="9347200" y="1873250"/>
          <p14:tracePt t="52891" x="9334500" y="1917700"/>
          <p14:tracePt t="52901" x="9315450" y="1987550"/>
          <p14:tracePt t="52911" x="9315450" y="2000250"/>
          <p14:tracePt t="52921" x="9315450" y="2038350"/>
          <p14:tracePt t="52931" x="9302750" y="2057400"/>
          <p14:tracePt t="52941" x="9302750" y="2070100"/>
          <p14:tracePt t="52991" x="9290050" y="2070100"/>
          <p14:tracePt t="53010" x="9277350" y="2082800"/>
          <p14:tracePt t="53021" x="9264650" y="2082800"/>
          <p14:tracePt t="53031" x="9245600" y="2082800"/>
          <p14:tracePt t="53041" x="9232900" y="2082800"/>
          <p14:tracePt t="53051" x="9220200" y="2082800"/>
          <p14:tracePt t="53061" x="9207500" y="2082800"/>
          <p14:tracePt t="53071" x="9194800" y="2082800"/>
          <p14:tracePt t="53250" x="9207500" y="2082800"/>
          <p14:tracePt t="53281" x="9232900" y="2095500"/>
          <p14:tracePt t="53291" x="9277350" y="2108200"/>
          <p14:tracePt t="53301" x="9334500" y="2120900"/>
          <p14:tracePt t="54319" x="9525000" y="1441450"/>
          <p14:tracePt t="54390" x="9525000" y="1428750"/>
          <p14:tracePt t="54441" x="9525000" y="1416050"/>
          <p14:tracePt t="54480" x="9525000" y="1403350"/>
          <p14:tracePt t="54501" x="9525000" y="1390650"/>
          <p14:tracePt t="54521" x="9525000" y="1371600"/>
          <p14:tracePt t="54540" x="9525000" y="1358900"/>
          <p14:tracePt t="54740" x="9525000" y="1371600"/>
          <p14:tracePt t="54760" x="9525000" y="1403350"/>
          <p14:tracePt t="54771" x="9512300" y="1460500"/>
          <p14:tracePt t="54781" x="9499600" y="1543050"/>
          <p14:tracePt t="54791" x="9499600" y="1593850"/>
          <p14:tracePt t="54801" x="9499600" y="1612900"/>
          <p14:tracePt t="54811" x="9512300" y="1625600"/>
          <p14:tracePt t="54821" x="9512300" y="1638300"/>
          <p14:tracePt t="54831" x="9512300" y="1651000"/>
          <p14:tracePt t="54841" x="9512300" y="1682750"/>
          <p14:tracePt t="54851" x="9512300" y="1708150"/>
          <p14:tracePt t="54861" x="9512300" y="1746250"/>
          <p14:tracePt t="54871" x="9512300" y="1790700"/>
          <p14:tracePt t="54881" x="9512300" y="1803400"/>
          <p14:tracePt t="54891" x="9499600" y="1847850"/>
          <p14:tracePt t="54901" x="9499600" y="1885950"/>
          <p14:tracePt t="54911" x="9499600" y="1917700"/>
          <p14:tracePt t="54931" x="9499600" y="1930400"/>
          <p14:tracePt t="54941" x="9499600" y="1943100"/>
          <p14:tracePt t="54961" x="9499600" y="1955800"/>
          <p14:tracePt t="54980" x="9486900" y="1987550"/>
          <p14:tracePt t="54991" x="9467850" y="2000250"/>
          <p14:tracePt t="55001" x="9455150" y="2012950"/>
          <p14:tracePt t="55041" x="9442450" y="2025650"/>
          <p14:tracePt t="55051" x="9429750" y="2025650"/>
          <p14:tracePt t="55061" x="9417050" y="2038350"/>
          <p14:tracePt t="55071" x="9385300" y="2057400"/>
          <p14:tracePt t="55081" x="9347200" y="2070100"/>
          <p14:tracePt t="55091" x="9290050" y="2082800"/>
          <p14:tracePt t="55101" x="9245600" y="2095500"/>
          <p14:tracePt t="55111" x="9207500" y="2108200"/>
          <p14:tracePt t="55121" x="9124950" y="2120900"/>
          <p14:tracePt t="55131" x="9080500" y="2120900"/>
          <p14:tracePt t="55141" x="9042400" y="2120900"/>
          <p14:tracePt t="55151" x="9023350" y="2120900"/>
          <p14:tracePt t="55161" x="8985250" y="2120900"/>
          <p14:tracePt t="55171" x="8972550" y="2120900"/>
          <p14:tracePt t="55181" x="8953500" y="2120900"/>
          <p14:tracePt t="55361" x="8972550" y="2120900"/>
          <p14:tracePt t="55391" x="8985250" y="2120900"/>
          <p14:tracePt t="55401" x="9010650" y="2120900"/>
          <p14:tracePt t="55411" x="9042400" y="2120900"/>
          <p14:tracePt t="56428" x="9455150" y="2108200"/>
          <p14:tracePt t="56730" x="9442450" y="2108200"/>
          <p14:tracePt t="56741" x="9429750" y="2120900"/>
          <p14:tracePt t="56751" x="9417050" y="2139950"/>
          <p14:tracePt t="56761" x="9385300" y="2165350"/>
          <p14:tracePt t="56771" x="9359900" y="2178050"/>
          <p14:tracePt t="56781" x="9302750" y="2222500"/>
          <p14:tracePt t="56791" x="9277350" y="2235200"/>
          <p14:tracePt t="56801" x="9220200" y="2305050"/>
          <p14:tracePt t="56811" x="9124950" y="2387600"/>
          <p14:tracePt t="56821" x="9055100" y="2470150"/>
          <p14:tracePt t="56831" x="8972550" y="2552700"/>
          <p14:tracePt t="56841" x="8915400" y="2609850"/>
          <p14:tracePt t="56851" x="8845550" y="2692400"/>
          <p14:tracePt t="56861" x="8820150" y="2736850"/>
          <p14:tracePt t="56880" x="8801100" y="2749550"/>
          <p14:tracePt t="56900" x="8788400" y="2749550"/>
          <p14:tracePt t="56920" x="8788400" y="2762250"/>
          <p14:tracePt t="56941" x="8775700" y="2762250"/>
          <p14:tracePt t="57041" x="8763000" y="2762250"/>
          <p14:tracePt t="57051" x="8750300" y="2762250"/>
          <p14:tracePt t="57071" x="8731250" y="2762250"/>
          <p14:tracePt t="57081" x="8718550" y="2762250"/>
          <p14:tracePt t="57091" x="8705850" y="2762250"/>
          <p14:tracePt t="57101" x="8693150" y="2762250"/>
          <p14:tracePt t="57121" x="8667750" y="2774950"/>
          <p14:tracePt t="57131" x="8636000" y="2774950"/>
          <p14:tracePt t="57141" x="8597900" y="2787650"/>
          <p14:tracePt t="57151" x="8566150" y="2819400"/>
          <p14:tracePt t="57161" x="8528050" y="2832100"/>
          <p14:tracePt t="57171" x="8483600" y="2857500"/>
          <p14:tracePt t="57181" x="8458200" y="2876550"/>
          <p14:tracePt t="57191" x="8426450" y="2876550"/>
          <p14:tracePt t="57201" x="8413750" y="2889250"/>
          <p14:tracePt t="57211" x="8401050" y="2889250"/>
          <p14:tracePt t="57330" x="8401050" y="2876550"/>
          <p14:tracePt t="57441" x="8413750" y="2857500"/>
          <p14:tracePt t="57460" x="8413750" y="2844800"/>
          <p14:tracePt t="57490" x="8413750" y="2832100"/>
          <p14:tracePt t="58600" x="8426450" y="2832100"/>
          <p14:tracePt t="59220" x="8426450" y="2819400"/>
          <p14:tracePt t="61330" x="8445500" y="2819400"/>
          <p14:tracePt t="61380" x="8458200" y="2819400"/>
          <p14:tracePt t="62403" x="8223250" y="4013200"/>
          <p14:tracePt t="62441" x="8223250" y="4025900"/>
          <p14:tracePt t="62470" x="8235950" y="4025900"/>
          <p14:tracePt t="62481" x="8235950" y="4038600"/>
          <p14:tracePt t="62500" x="8248650" y="4051300"/>
          <p14:tracePt t="62511" x="8261350" y="4051300"/>
          <p14:tracePt t="62521" x="8305800" y="4070350"/>
          <p14:tracePt t="62531" x="8375650" y="4070350"/>
          <p14:tracePt t="62541" x="8413750" y="4083050"/>
          <p14:tracePt t="62551" x="8483600" y="4083050"/>
          <p14:tracePt t="62561" x="8483600" y="4095750"/>
          <p14:tracePt t="62571" x="8496300" y="4095750"/>
          <p14:tracePt t="62581" x="8515350" y="4095750"/>
          <p14:tracePt t="62591" x="8515350" y="4108450"/>
          <p14:tracePt t="62601" x="8528050" y="4121150"/>
          <p14:tracePt t="62611" x="8553450" y="4133850"/>
          <p14:tracePt t="62621" x="8578850" y="4165600"/>
          <p14:tracePt t="62631" x="8623300" y="4191000"/>
          <p14:tracePt t="62641" x="8667750" y="4191000"/>
          <p14:tracePt t="62651" x="8705850" y="4203700"/>
          <p14:tracePt t="62661" x="8731250" y="4203700"/>
          <p14:tracePt t="62671" x="8763000" y="4203700"/>
          <p14:tracePt t="62681" x="8775700" y="4203700"/>
          <p14:tracePt t="62691" x="8788400" y="4203700"/>
          <p14:tracePt t="62701" x="8801100" y="4203700"/>
          <p14:tracePt t="62711" x="8820150" y="4203700"/>
          <p14:tracePt t="62721" x="8845550" y="4191000"/>
          <p14:tracePt t="62731" x="8870950" y="4191000"/>
          <p14:tracePt t="62741" x="8915400" y="4178300"/>
          <p14:tracePt t="62751" x="8928100" y="4165600"/>
          <p14:tracePt t="62761" x="8953500" y="4152900"/>
          <p14:tracePt t="62771" x="8972550" y="4133850"/>
          <p14:tracePt t="62781" x="8985250" y="4121150"/>
          <p14:tracePt t="62791" x="8997950" y="4121150"/>
          <p14:tracePt t="62801" x="8997950" y="4108450"/>
          <p14:tracePt t="62811" x="9010650" y="4095750"/>
          <p14:tracePt t="62821" x="9023350" y="4070350"/>
          <p14:tracePt t="62831" x="9055100" y="4038600"/>
          <p14:tracePt t="62841" x="9093200" y="4013200"/>
          <p14:tracePt t="62851" x="9150350" y="3968750"/>
          <p14:tracePt t="62861" x="9163050" y="3956050"/>
          <p14:tracePt t="62871" x="9175750" y="3943350"/>
          <p14:tracePt t="62881" x="9207500" y="3930650"/>
          <p14:tracePt t="62891" x="9220200" y="3917950"/>
          <p14:tracePt t="62901" x="9232900" y="3917950"/>
          <p14:tracePt t="62911" x="9245600" y="3898900"/>
          <p14:tracePt t="62921" x="9277350" y="3886200"/>
          <p14:tracePt t="62931" x="9302750" y="3860800"/>
          <p14:tracePt t="62941" x="9359900" y="3829050"/>
          <p14:tracePt t="62951" x="9429750" y="3790950"/>
          <p14:tracePt t="62961" x="9467850" y="3759200"/>
          <p14:tracePt t="62971" x="9525000" y="3721100"/>
          <p14:tracePt t="62981" x="9556750" y="3695700"/>
          <p14:tracePt t="62991" x="9569450" y="3695700"/>
          <p14:tracePt t="63001" x="9582150" y="3676650"/>
          <p14:tracePt t="63011" x="9582150" y="3663950"/>
          <p14:tracePt t="63021" x="9594850" y="3663950"/>
          <p14:tracePt t="63031" x="9607550" y="3651250"/>
          <p14:tracePt t="63041" x="9607550" y="3638550"/>
          <p14:tracePt t="63051" x="9620250" y="3638550"/>
          <p14:tracePt t="63061" x="9639300" y="3625850"/>
          <p14:tracePt t="63100" x="9652000" y="3625850"/>
          <p14:tracePt t="63120" x="9664700" y="3625850"/>
          <p14:tracePt t="63160" x="9677400" y="3625850"/>
          <p14:tracePt t="63250" x="9690100" y="3625850"/>
          <p14:tracePt t="63270" x="9709150" y="3625850"/>
          <p14:tracePt t="63281" x="9721850" y="3625850"/>
          <p14:tracePt t="63291" x="9734550" y="3625850"/>
          <p14:tracePt t="63301" x="9747250" y="3625850"/>
          <p14:tracePt t="63330" x="9759950" y="3625850"/>
          <p14:tracePt t="63350" x="9772650" y="3625850"/>
          <p14:tracePt t="63370" x="9791700" y="3625850"/>
          <p14:tracePt t="63381" x="9804400" y="3625850"/>
          <p14:tracePt t="63990" x="9817100" y="3625850"/>
          <p14:tracePt t="64090" x="9817100" y="3638550"/>
          <p14:tracePt t="64250" x="9804400" y="3638550"/>
          <p14:tracePt t="64261" x="9791700" y="3638550"/>
          <p14:tracePt t="65278" x="9734550" y="3638550"/>
          <p14:tracePt t="66230" x="9721850" y="3651250"/>
          <p14:tracePt t="73711" x="9709150" y="3663950"/>
          <p14:tracePt t="73721" x="9690100" y="3663950"/>
          <p14:tracePt t="73731" x="9652000" y="3695700"/>
          <p14:tracePt t="73741" x="9594850" y="3721100"/>
          <p14:tracePt t="73751" x="9556750" y="3759200"/>
          <p14:tracePt t="73761" x="9486900" y="3803650"/>
          <p14:tracePt t="73771" x="9442450" y="3829050"/>
          <p14:tracePt t="73781" x="9385300" y="3873500"/>
          <p14:tracePt t="73791" x="9315450" y="3930650"/>
          <p14:tracePt t="73801" x="9264650" y="3981450"/>
          <p14:tracePt t="73811" x="9194800" y="4038600"/>
          <p14:tracePt t="73821" x="9150350" y="4070350"/>
          <p14:tracePt t="73831" x="9093200" y="4108450"/>
          <p14:tracePt t="73841" x="9023350" y="4152900"/>
          <p14:tracePt t="73851" x="8940800" y="4191000"/>
          <p14:tracePt t="73861" x="8902700" y="4203700"/>
          <p14:tracePt t="73871" x="8820150" y="4235450"/>
          <p14:tracePt t="73881" x="8731250" y="4260850"/>
          <p14:tracePt t="74895" x="4248150" y="5454650"/>
          <p14:tracePt t="74921" x="4260850" y="5454650"/>
          <p14:tracePt t="74941" x="4279900" y="5454650"/>
          <p14:tracePt t="74951" x="4292600" y="5454650"/>
          <p14:tracePt t="74961" x="4305300" y="5454650"/>
          <p14:tracePt t="74971" x="4318000" y="5454650"/>
          <p14:tracePt t="74981" x="4343400" y="5454650"/>
          <p14:tracePt t="74991" x="4400550" y="5454650"/>
          <p14:tracePt t="75001" x="4457700" y="5454650"/>
          <p14:tracePt t="75011" x="4502150" y="5454650"/>
          <p14:tracePt t="75021" x="4527550" y="5454650"/>
          <p14:tracePt t="75031" x="4565650" y="5454650"/>
          <p14:tracePt t="75041" x="4597400" y="5441950"/>
          <p14:tracePt t="75051" x="4622800" y="5441950"/>
          <p14:tracePt t="75081" x="4635500" y="5441950"/>
          <p14:tracePt t="75101" x="4654550" y="5441950"/>
          <p14:tracePt t="75121" x="4667250" y="5441950"/>
          <p14:tracePt t="75170" x="4667250" y="5454650"/>
          <p14:tracePt t="75190" x="4635500" y="5454650"/>
          <p14:tracePt t="75201" x="4610100" y="5454650"/>
          <p14:tracePt t="75211" x="4552950" y="5467350"/>
          <p14:tracePt t="75221" x="4413250" y="5486400"/>
          <p14:tracePt t="75231" x="4260850" y="5499100"/>
          <p14:tracePt t="75241" x="4038600" y="5524500"/>
          <p14:tracePt t="75251" x="3873500" y="5549900"/>
          <p14:tracePt t="75261" x="3556000" y="5607050"/>
          <p14:tracePt t="75271" x="3238500" y="5651500"/>
          <p14:tracePt t="75281" x="2927350" y="5721350"/>
          <p14:tracePt t="75291" x="2679700" y="5772150"/>
          <p14:tracePt t="75301" x="2470150" y="5816600"/>
          <p14:tracePt t="75311" x="2235200" y="5861050"/>
          <p14:tracePt t="75321" x="2127250" y="5886450"/>
          <p14:tracePt t="75331" x="2070100" y="5899150"/>
          <p14:tracePt t="75341" x="2057400" y="5899150"/>
          <p14:tracePt t="75361" x="2038350" y="5899150"/>
          <p14:tracePt t="75381" x="2025650" y="5899150"/>
          <p14:tracePt t="75391" x="2012950" y="5899150"/>
          <p14:tracePt t="75401" x="1987550" y="5899150"/>
          <p14:tracePt t="75411" x="1955800" y="5899150"/>
          <p14:tracePt t="75421" x="1930400" y="5886450"/>
          <p14:tracePt t="75431" x="1905000" y="5886450"/>
          <p14:tracePt t="75441" x="1847850" y="5886450"/>
          <p14:tracePt t="75451" x="1803400" y="5886450"/>
          <p14:tracePt t="75461" x="1790700" y="5886450"/>
          <p14:tracePt t="75471" x="1778000" y="5886450"/>
          <p14:tracePt t="75510" x="1765300" y="5886450"/>
          <p14:tracePt t="75521" x="1752600" y="5886450"/>
          <p14:tracePt t="75531" x="1682750" y="5886450"/>
          <p14:tracePt t="75541" x="1543050" y="5899150"/>
          <p14:tracePt t="75551" x="1333500" y="5899150"/>
          <p14:tracePt t="75561" x="1054100" y="5899150"/>
          <p14:tracePt t="75571" x="831850" y="5899150"/>
          <p14:tracePt t="75581" x="584200" y="5899150"/>
          <p14:tracePt t="75591" x="374650" y="5899150"/>
          <p14:tracePt t="75601" x="234950" y="5899150"/>
          <p14:tracePt t="75611" x="139700" y="5899150"/>
          <p14:tracePt t="75621" x="69850" y="5899150"/>
          <p14:tracePt t="75631" x="57150" y="5899150"/>
          <p14:tracePt t="75671" x="57150" y="5911850"/>
          <p14:tracePt t="75790" x="69850" y="5911850"/>
          <p14:tracePt t="75801" x="82550" y="5911850"/>
          <p14:tracePt t="75811" x="95250" y="5911850"/>
          <p14:tracePt t="75821" x="127000" y="5911850"/>
          <p14:tracePt t="75831" x="152400" y="5911850"/>
          <p14:tracePt t="75841" x="196850" y="5911850"/>
          <p14:tracePt t="75851" x="222250" y="5911850"/>
          <p14:tracePt t="75861" x="279400" y="5911850"/>
          <p14:tracePt t="75871" x="304800" y="5911850"/>
          <p14:tracePt t="75881" x="330200" y="5930900"/>
          <p14:tracePt t="75891" x="349250" y="5930900"/>
          <p14:tracePt t="75910" x="361950" y="5930900"/>
          <p14:tracePt t="75951" x="361950" y="5943600"/>
          <p14:tracePt t="75961" x="374650" y="5943600"/>
          <p14:tracePt t="76978" x="571500" y="6438900"/>
          <p14:tracePt t="76987" x="584200" y="6438900"/>
          <p14:tracePt t="76995" x="596900" y="6457950"/>
          <p14:tracePt t="77121" x="596900" y="6470650"/>
          <p14:tracePt t="77140" x="609600" y="6470650"/>
          <p14:tracePt t="77151" x="609600" y="6457950"/>
          <p14:tracePt t="77340" x="622300" y="6457950"/>
          <p14:tracePt t="77430" x="622300" y="6438900"/>
          <p14:tracePt t="77451" x="609600" y="6438900"/>
          <p14:tracePt t="77490" x="609600" y="6426200"/>
          <p14:tracePt t="77511" x="609600" y="6413500"/>
          <p14:tracePt t="77530" x="596900" y="6413500"/>
          <p14:tracePt t="77550" x="596900" y="6400800"/>
          <p14:tracePt t="77611" x="596900" y="6388100"/>
          <p14:tracePt t="77631" x="596900" y="6369050"/>
          <p14:tracePt t="77670" x="596900" y="6356350"/>
          <p14:tracePt t="77710" x="596900" y="6343650"/>
          <p14:tracePt t="77730" x="596900" y="6330950"/>
          <p14:tracePt t="77780" x="596900" y="6318250"/>
          <p14:tracePt t="77800" x="596900" y="6305550"/>
          <p14:tracePt t="78010" x="596900" y="6286500"/>
          <p14:tracePt t="78021" x="584200" y="6286500"/>
          <p14:tracePt t="78130" x="584200" y="6273800"/>
          <p14:tracePt t="78151" x="584200" y="6261100"/>
          <p14:tracePt t="79169" x="419100" y="6216650"/>
          <p14:tracePt t="79280" x="431800" y="6216650"/>
          <p14:tracePt t="79351" x="444500" y="6203950"/>
          <p14:tracePt t="79370" x="444500" y="6191250"/>
          <p14:tracePt t="79381" x="457200" y="6191250"/>
          <p14:tracePt t="79401" x="457200" y="6178550"/>
          <p14:tracePt t="79650" x="469900" y="6178550"/>
          <p14:tracePt t="79670" x="469900" y="6165850"/>
          <p14:tracePt t="79740" x="469900" y="6153150"/>
          <p14:tracePt t="79771" x="488950" y="6153150"/>
          <p14:tracePt t="80070" x="488950" y="6134100"/>
          <p14:tracePt t="80220" x="488950" y="6121400"/>
          <p14:tracePt t="80251" x="469900" y="6108700"/>
          <p14:tracePt t="80280" x="469900" y="6096000"/>
          <p14:tracePt t="80310" x="469900" y="6083300"/>
          <p14:tracePt t="81327" x="488950" y="6038850"/>
          <p14:tracePt t="89150" x="488950" y="6051550"/>
          <p14:tracePt t="92677" x="1358900" y="6261100"/>
          <p14:tracePt t="92688" x="1460500" y="6261100"/>
          <p14:tracePt t="92699" x="1511300" y="6273800"/>
          <p14:tracePt t="92703" x="1555750" y="6273800"/>
          <p14:tracePt t="92712" x="1593850" y="6273800"/>
          <p14:tracePt t="92722" x="1625600" y="6273800"/>
          <p14:tracePt t="92731" x="1638300" y="6286500"/>
          <p14:tracePt t="92741" x="1651000" y="6286500"/>
          <p14:tracePt t="92751" x="1663700" y="6286500"/>
          <p14:tracePt t="92761" x="1682750" y="6286500"/>
          <p14:tracePt t="92781" x="1695450" y="6286500"/>
          <p14:tracePt t="92791" x="1708150" y="6286500"/>
          <p14:tracePt t="92801" x="1720850" y="6286500"/>
          <p14:tracePt t="92821" x="1733550" y="6286500"/>
          <p14:tracePt t="92831" x="1752600" y="6286500"/>
          <p14:tracePt t="92851" x="1765300" y="6286500"/>
          <p14:tracePt t="92861" x="1778000" y="6286500"/>
          <p14:tracePt t="92881" x="1803400" y="6286500"/>
          <p14:tracePt t="92891" x="1816100" y="6286500"/>
          <p14:tracePt t="92901" x="1860550" y="6286500"/>
          <p14:tracePt t="92911" x="1873250" y="6286500"/>
          <p14:tracePt t="92921" x="1905000" y="6286500"/>
          <p14:tracePt t="92931" x="1917700" y="6286500"/>
          <p14:tracePt t="92941" x="1930400" y="6286500"/>
          <p14:tracePt t="92970" x="1943100" y="6286500"/>
          <p14:tracePt t="92990" x="1955800" y="6286500"/>
          <p14:tracePt t="93021" x="1974850" y="6286500"/>
          <p14:tracePt t="93041" x="1987550" y="6273800"/>
          <p14:tracePt t="93051" x="2000250" y="6273800"/>
          <p14:tracePt t="93071" x="2012950" y="6273800"/>
          <p14:tracePt t="93081" x="2012950" y="6261100"/>
          <p14:tracePt t="93091" x="2025650" y="6261100"/>
          <p14:tracePt t="93111" x="2038350" y="6261100"/>
          <p14:tracePt t="93121" x="2057400" y="6248400"/>
          <p14:tracePt t="93140" x="2070100" y="6248400"/>
          <p14:tracePt t="93151" x="2070100" y="6235700"/>
          <p14:tracePt t="93161" x="2082800" y="6235700"/>
          <p14:tracePt t="93181" x="2095500" y="6235700"/>
          <p14:tracePt t="93191" x="2095500" y="6216650"/>
          <p14:tracePt t="93201" x="2108200" y="6216650"/>
          <p14:tracePt t="93211" x="2127250" y="6203950"/>
          <p14:tracePt t="93221" x="2139950" y="6191250"/>
          <p14:tracePt t="93231" x="2165350" y="6178550"/>
          <p14:tracePt t="93241" x="2178050" y="6178550"/>
          <p14:tracePt t="93251" x="2209800" y="6178550"/>
          <p14:tracePt t="93261" x="2247900" y="6165850"/>
          <p14:tracePt t="93271" x="2292350" y="6165850"/>
          <p14:tracePt t="93281" x="2305050" y="6153150"/>
          <p14:tracePt t="93291" x="2349500" y="6153150"/>
          <p14:tracePt t="93301" x="2374900" y="6134100"/>
          <p14:tracePt t="93311" x="2400300" y="6121400"/>
          <p14:tracePt t="93321" x="2432050" y="6108700"/>
          <p14:tracePt t="93341" x="2457450" y="6108700"/>
          <p14:tracePt t="93351" x="2470150" y="6096000"/>
          <p14:tracePt t="93361" x="2501900" y="6096000"/>
          <p14:tracePt t="93371" x="2514600" y="6096000"/>
          <p14:tracePt t="93381" x="2540000" y="6096000"/>
          <p14:tracePt t="93391" x="2571750" y="6096000"/>
          <p14:tracePt t="93401" x="2597150" y="6096000"/>
          <p14:tracePt t="93411" x="2622550" y="6096000"/>
          <p14:tracePt t="93421" x="2635250" y="6096000"/>
          <p14:tracePt t="93431" x="2654300" y="6096000"/>
          <p14:tracePt t="93441" x="2667000" y="6083300"/>
          <p14:tracePt t="93451" x="2679700" y="6083300"/>
          <p14:tracePt t="93461" x="2692400" y="6083300"/>
          <p14:tracePt t="93500" x="2705100" y="6064250"/>
          <p14:tracePt t="93541" x="2724150" y="6064250"/>
          <p14:tracePt t="93590" x="2724150" y="6051550"/>
          <p14:tracePt t="93710" x="2724150" y="6038850"/>
          <p14:tracePt t="93740" x="2724150" y="6026150"/>
          <p14:tracePt t="93761" x="2705100" y="6026150"/>
          <p14:tracePt t="93771" x="2692400" y="6013450"/>
          <p14:tracePt t="94789" x="2540000" y="6064250"/>
          <p14:tracePt t="94797" x="2552700" y="6064250"/>
          <p14:tracePt t="94831" x="2540000" y="6064250"/>
          <p14:tracePt t="94870" x="2540000" y="6051550"/>
          <p14:tracePt t="94911" x="2552700" y="6051550"/>
          <p14:tracePt t="94931" x="2571750" y="6051550"/>
          <p14:tracePt t="94990" x="2552700" y="6051550"/>
          <p14:tracePt t="95030" x="2552700" y="6038850"/>
          <p14:tracePt t="95050" x="2571750" y="6038850"/>
          <p14:tracePt t="95290" x="2584450" y="6038850"/>
          <p14:tracePt t="95540" x="2584450" y="6026150"/>
          <p14:tracePt t="96040" x="2597150" y="6026150"/>
          <p14:tracePt t="96091" x="2609850" y="6026150"/>
          <p14:tracePt t="96181" x="2622550" y="6026150"/>
          <p14:tracePt t="96201" x="2635250" y="6026150"/>
          <p14:tracePt t="96211" x="2635250" y="6038850"/>
          <p14:tracePt t="97228" x="2984500" y="6038850"/>
          <p14:tracePt t="97258" x="2997200" y="6038850"/>
          <p14:tracePt t="97281" x="3016250" y="6038850"/>
          <p14:tracePt t="97300" x="3028950" y="6038850"/>
          <p14:tracePt t="97311" x="3041650" y="6038850"/>
          <p14:tracePt t="97321" x="3054350" y="6038850"/>
          <p14:tracePt t="97341" x="3067050" y="6038850"/>
          <p14:tracePt t="97420" x="3079750" y="6038850"/>
          <p14:tracePt t="97431" x="3098800" y="6038850"/>
          <p14:tracePt t="97441" x="3124200" y="6038850"/>
          <p14:tracePt t="97451" x="3136900" y="6038850"/>
          <p14:tracePt t="97461" x="3181350" y="6038850"/>
          <p14:tracePt t="97471" x="3194050" y="6038850"/>
          <p14:tracePt t="97481" x="3276600" y="6026150"/>
          <p14:tracePt t="97491" x="3346450" y="6026150"/>
          <p14:tracePt t="97501" x="3441700" y="6026150"/>
          <p14:tracePt t="97511" x="3511550" y="6026150"/>
          <p14:tracePt t="97521" x="3594100" y="6026150"/>
          <p14:tracePt t="97531" x="3765550" y="6026150"/>
          <p14:tracePt t="97541" x="3917950" y="6026150"/>
          <p14:tracePt t="97551" x="4038600" y="6026150"/>
          <p14:tracePt t="97561" x="4095750" y="6026150"/>
          <p14:tracePt t="97571" x="4140200" y="6013450"/>
          <p14:tracePt t="97581" x="4165600" y="6013450"/>
          <p14:tracePt t="97591" x="4178300" y="6013450"/>
          <p14:tracePt t="97601" x="4191000" y="6013450"/>
          <p14:tracePt t="97611" x="4210050" y="6013450"/>
          <p14:tracePt t="97621" x="4235450" y="6013450"/>
          <p14:tracePt t="97631" x="4248150" y="6013450"/>
          <p14:tracePt t="97641" x="4279900" y="6013450"/>
          <p14:tracePt t="97651" x="4305300" y="6013450"/>
          <p14:tracePt t="97661" x="4362450" y="6013450"/>
          <p14:tracePt t="97671" x="4375150" y="6013450"/>
          <p14:tracePt t="97700" x="4597400" y="6026150"/>
          <p14:tracePt t="97711" x="4845050" y="6026150"/>
          <p14:tracePt t="97721" x="4972050" y="6038850"/>
          <p14:tracePt t="97731" x="5010150" y="6038850"/>
          <p14:tracePt t="97751" x="5029200" y="6038850"/>
          <p14:tracePt t="97770" x="5029200" y="6026150"/>
          <p14:tracePt t="97781" x="5010150" y="6026150"/>
          <p14:tracePt t="98121" x="5029200" y="6083300"/>
          <p14:tracePt t="98131" x="5029200" y="6108700"/>
          <p14:tracePt t="98281" x="5029200" y="6096000"/>
          <p14:tracePt t="98340" x="5010150" y="6096000"/>
          <p14:tracePt t="98551" x="5029200" y="6096000"/>
          <p14:tracePt t="98780" x="5041900" y="6096000"/>
          <p14:tracePt t="98791" x="5041900" y="6083300"/>
          <p14:tracePt t="98890" x="5054600" y="6083300"/>
          <p14:tracePt t="98980" x="5067300" y="6083300"/>
          <p14:tracePt t="99100" x="5080000" y="6083300"/>
          <p14:tracePt t="99211" x="5099050" y="6083300"/>
          <p14:tracePt t="99250" x="5111750" y="6083300"/>
          <p14:tracePt t="99271" x="5124450" y="6083300"/>
          <p14:tracePt t="99281" x="5137150" y="6083300"/>
          <p14:tracePt t="99291" x="5137150" y="6064250"/>
          <p14:tracePt t="99311" x="5149850" y="6064250"/>
          <p14:tracePt t="99331" x="5162550" y="6064250"/>
          <p14:tracePt t="99341" x="5181600" y="6064250"/>
          <p14:tracePt t="99361" x="5194300" y="6051550"/>
          <p14:tracePt t="99381" x="5207000" y="6051550"/>
          <p14:tracePt t="99391" x="5219700" y="6051550"/>
          <p14:tracePt t="99460" x="5232400" y="6051550"/>
          <p14:tracePt t="99491" x="5251450" y="6051550"/>
          <p14:tracePt t="99511" x="5264150" y="6051550"/>
          <p14:tracePt t="99531" x="5276850" y="6051550"/>
          <p14:tracePt t="99541" x="5289550" y="6051550"/>
          <p14:tracePt t="99561" x="5302250" y="6051550"/>
          <p14:tracePt t="99680" x="5321300" y="6051550"/>
          <p14:tracePt t="99910" x="5334000" y="6051550"/>
          <p14:tracePt t="99941" x="5346700" y="6051550"/>
          <p14:tracePt t="99961" x="5359400" y="6051550"/>
          <p14:tracePt t="99990" x="5372100" y="6051550"/>
          <p14:tracePt t="101009" x="6553200" y="6013450"/>
          <p14:tracePt t="101019" x="6565900" y="6013450"/>
          <p14:tracePt t="101027" x="6584950" y="6013450"/>
          <p14:tracePt t="101041" x="6597650" y="6013450"/>
          <p14:tracePt t="101051" x="6597650" y="5994400"/>
          <p14:tracePt t="101061" x="6610350" y="5994400"/>
          <p14:tracePt t="101071" x="6623050" y="5994400"/>
          <p14:tracePt t="101081" x="6635750" y="5994400"/>
          <p14:tracePt t="101091" x="6648450" y="5994400"/>
          <p14:tracePt t="101101" x="6667500" y="5994400"/>
          <p14:tracePt t="101111" x="6692900" y="5994400"/>
          <p14:tracePt t="101170" x="6705600" y="5981700"/>
          <p14:tracePt t="101181" x="6718300" y="5981700"/>
          <p14:tracePt t="101191" x="6737350" y="5981700"/>
          <p14:tracePt t="101201" x="6750050" y="5981700"/>
          <p14:tracePt t="101211" x="6762750" y="5981700"/>
          <p14:tracePt t="101250" x="6775450" y="5981700"/>
          <p14:tracePt t="101280" x="6788150" y="5981700"/>
          <p14:tracePt t="101301" x="6819900" y="5981700"/>
          <p14:tracePt t="101311" x="6832600" y="5969000"/>
          <p14:tracePt t="101340" x="6845300" y="5969000"/>
          <p14:tracePt t="101390" x="6858000" y="5969000"/>
          <p14:tracePt t="101401" x="6870700" y="5969000"/>
          <p14:tracePt t="101411" x="6889750" y="5969000"/>
          <p14:tracePt t="101421" x="6915150" y="5969000"/>
          <p14:tracePt t="101431" x="6940550" y="5969000"/>
          <p14:tracePt t="101441" x="6940550" y="5981700"/>
          <p14:tracePt t="101451" x="6959600" y="5981700"/>
          <p14:tracePt t="101461" x="6972300" y="5981700"/>
          <p14:tracePt t="101471" x="6985000" y="5981700"/>
          <p14:tracePt t="101490" x="6997700" y="5981700"/>
          <p14:tracePt t="101511" x="7010400" y="5981700"/>
          <p14:tracePt t="101522" x="7029450" y="5981700"/>
          <p14:tracePt t="101541" x="7042150" y="5981700"/>
          <p14:tracePt t="101580" x="7054850" y="5981700"/>
          <p14:tracePt t="101601" x="7067550" y="5981700"/>
          <p14:tracePt t="101611" x="7080250" y="5994400"/>
          <p14:tracePt t="101621" x="7112000" y="5994400"/>
          <p14:tracePt t="101631" x="7137400" y="5994400"/>
          <p14:tracePt t="101641" x="7162800" y="5994400"/>
          <p14:tracePt t="101651" x="7219950" y="5994400"/>
          <p14:tracePt t="101661" x="7289800" y="5994400"/>
          <p14:tracePt t="101671" x="7359650" y="5994400"/>
          <p14:tracePt t="101681" x="7429500" y="5994400"/>
          <p14:tracePt t="101691" x="7467600" y="5994400"/>
          <p14:tracePt t="101701" x="7556500" y="5994400"/>
          <p14:tracePt t="101711" x="7607300" y="5994400"/>
          <p14:tracePt t="101721" x="7689850" y="5994400"/>
          <p14:tracePt t="101731" x="7759700" y="6013450"/>
          <p14:tracePt t="101741" x="7816850" y="6013450"/>
          <p14:tracePt t="101751" x="7899400" y="6013450"/>
          <p14:tracePt t="101761" x="7969250" y="6013450"/>
          <p14:tracePt t="101771" x="8026400" y="6013450"/>
          <p14:tracePt t="101781" x="8051800" y="6013450"/>
          <p14:tracePt t="101791" x="8134350" y="6013450"/>
          <p14:tracePt t="101801" x="8191500" y="6013450"/>
          <p14:tracePt t="101811" x="8235950" y="6013450"/>
          <p14:tracePt t="101821" x="8274050" y="6013450"/>
          <p14:tracePt t="101831" x="8305800" y="6013450"/>
          <p14:tracePt t="101841" x="8356600" y="6013450"/>
          <p14:tracePt t="101851" x="8401050" y="6013450"/>
          <p14:tracePt t="101861" x="8445500" y="6013450"/>
          <p14:tracePt t="101880" x="8483600" y="6013450"/>
          <p14:tracePt t="101891" x="8528050" y="6013450"/>
          <p14:tracePt t="101901" x="8553450" y="6013450"/>
          <p14:tracePt t="101911" x="8578850" y="5994400"/>
          <p14:tracePt t="101921" x="8597900" y="5994400"/>
          <p14:tracePt t="101931" x="8610600" y="5994400"/>
          <p14:tracePt t="101941" x="8623300" y="5994400"/>
          <p14:tracePt t="101951" x="8648700" y="5994400"/>
          <p14:tracePt t="101961" x="8667750" y="5994400"/>
          <p14:tracePt t="101971" x="8693150" y="5994400"/>
          <p14:tracePt t="101981" x="8718550" y="5994400"/>
          <p14:tracePt t="101991" x="8763000" y="5994400"/>
          <p14:tracePt t="102001" x="8788400" y="5994400"/>
          <p14:tracePt t="102011" x="8820150" y="5994400"/>
          <p14:tracePt t="102021" x="8845550" y="5994400"/>
          <p14:tracePt t="102031" x="8870950" y="5994400"/>
          <p14:tracePt t="103048" x="9537700" y="6096000"/>
          <p14:tracePt t="103054" x="9556750" y="6096000"/>
          <p14:tracePt t="103071" x="9556750" y="6108700"/>
          <p14:tracePt t="103081" x="9537700" y="6108700"/>
          <p14:tracePt t="103120" x="9556750" y="6108700"/>
          <p14:tracePt t="103131" x="9582150" y="6108700"/>
          <p14:tracePt t="103141" x="9607550" y="6108700"/>
          <p14:tracePt t="103200" x="9594850" y="6108700"/>
          <p14:tracePt t="103320" x="9607550" y="6108700"/>
          <p14:tracePt t="103341" x="9620250" y="6108700"/>
          <p14:tracePt t="103420" x="9639300" y="6108700"/>
          <p14:tracePt t="103431" x="9652000" y="6108700"/>
          <p14:tracePt t="103441" x="9664700" y="6108700"/>
          <p14:tracePt t="103451" x="9677400" y="6108700"/>
          <p14:tracePt t="103461" x="9690100" y="6108700"/>
          <p14:tracePt t="103471" x="9709150" y="6108700"/>
          <p14:tracePt t="103481" x="9721850" y="6108700"/>
          <p14:tracePt t="103491" x="9734550" y="6108700"/>
          <p14:tracePt t="103501" x="9747250" y="6108700"/>
          <p14:tracePt t="103511" x="9772650" y="6108700"/>
          <p14:tracePt t="103521" x="9791700" y="6096000"/>
          <p14:tracePt t="103531" x="9817100" y="6096000"/>
          <p14:tracePt t="103541" x="9829800" y="6096000"/>
          <p14:tracePt t="103551" x="9861550" y="6096000"/>
          <p14:tracePt t="103571" x="9874250" y="6096000"/>
          <p14:tracePt t="103601" x="9886950" y="6083300"/>
          <p14:tracePt t="103611" x="9912350" y="6064250"/>
          <p14:tracePt t="103621" x="9931400" y="6064250"/>
          <p14:tracePt t="103631" x="9956800" y="6051550"/>
          <p14:tracePt t="103641" x="9969500" y="6038850"/>
          <p14:tracePt t="103651" x="9994900" y="6026150"/>
          <p14:tracePt t="103661" x="10013950" y="6013450"/>
          <p14:tracePt t="103671" x="10026650" y="6013450"/>
          <p14:tracePt t="103681" x="10039350" y="6013450"/>
          <p14:tracePt t="103691" x="10052050" y="6013450"/>
          <p14:tracePt t="103701" x="10064750" y="5994400"/>
          <p14:tracePt t="103711" x="10083800" y="5994400"/>
          <p14:tracePt t="103721" x="10109200" y="5994400"/>
          <p14:tracePt t="103731" x="10121900" y="5981700"/>
          <p14:tracePt t="103751" x="10134600" y="5981700"/>
          <p14:tracePt t="103980" x="10121900" y="5981700"/>
          <p14:tracePt t="104020" x="10109200" y="5981700"/>
          <p14:tracePt t="104080" x="10096500" y="5981700"/>
          <p14:tracePt t="105170" x="10096500" y="5994400"/>
          <p14:tracePt t="105590" x="10096500" y="6013450"/>
          <p14:tracePt t="105731" x="10083800" y="6013450"/>
          <p14:tracePt t="105741" x="10083800" y="6026150"/>
          <p14:tracePt t="105940" x="10083800" y="6038850"/>
          <p14:tracePt t="106080" x="10064750" y="6038850"/>
          <p14:tracePt t="106150" x="10052050" y="6038850"/>
          <p14:tracePt t="106940" x="10052050" y="6051550"/>
          <p14:tracePt t="107140" x="10039350" y="6064250"/>
          <p14:tracePt t="107151" x="10039350" y="6083300"/>
          <p14:tracePt t="107170" x="10026650" y="6096000"/>
          <p14:tracePt t="108189" x="9817100" y="6261100"/>
          <p14:tracePt t="108231" x="9804400" y="6261100"/>
          <p14:tracePt t="108320" x="9804400" y="6273800"/>
          <p14:tracePt t="108360" x="9791700" y="6273800"/>
          <p14:tracePt t="108470" x="9772650" y="6273800"/>
          <p14:tracePt t="108510" x="9759950" y="6273800"/>
          <p14:tracePt t="108531" x="9747250" y="6273800"/>
          <p14:tracePt t="108541" x="9734550" y="6273800"/>
          <p14:tracePt t="108551" x="9721850" y="6273800"/>
          <p14:tracePt t="108580" x="9709150" y="6273800"/>
          <p14:tracePt t="108591" x="9690100" y="6286500"/>
          <p14:tracePt t="108610" x="9677400" y="6286500"/>
          <p14:tracePt t="108631" x="9664700" y="6286500"/>
          <p14:tracePt t="108651" x="9652000" y="6305550"/>
          <p14:tracePt t="108661" x="9639300" y="6305550"/>
          <p14:tracePt t="108671" x="9620250" y="6305550"/>
          <p14:tracePt t="108700" x="9607550" y="6305550"/>
          <p14:tracePt t="108770" x="9594850" y="6305550"/>
          <p14:tracePt t="109090" x="9607550" y="6305550"/>
          <p14:tracePt t="109111" x="9620250" y="6305550"/>
          <p14:tracePt t="109121" x="9639300" y="6305550"/>
          <p14:tracePt t="109131" x="9652000" y="6305550"/>
          <p14:tracePt t="109141" x="9664700" y="6305550"/>
          <p14:tracePt t="109160" x="9664700" y="6318250"/>
          <p14:tracePt t="109181" x="9677400" y="6318250"/>
          <p14:tracePt t="109321" x="9690100" y="6318250"/>
          <p14:tracePt t="109331" x="9709150" y="6318250"/>
          <p14:tracePt t="109430" x="9721850" y="6318250"/>
          <p14:tracePt t="110449" x="9817100" y="6203950"/>
          <p14:tracePt t="110457" x="9817100" y="6191250"/>
          <p14:tracePt t="110600" x="9817100" y="6178550"/>
          <p14:tracePt t="111320" x="9817100" y="6165850"/>
          <p14:tracePt t="111510" x="9829800" y="6165850"/>
          <p14:tracePt t="111570" x="9829800" y="6153150"/>
          <p14:tracePt t="111781" x="9842500" y="6153150"/>
          <p14:tracePt t="111850" x="9842500" y="6134100"/>
          <p14:tracePt t="111881" x="9861550" y="6134100"/>
          <p14:tracePt t="112899" x="9874250" y="6108700"/>
          <p14:tracePt t="113780" x="9886950" y="6108700"/>
          <p14:tracePt t="114140" x="9886950" y="6096000"/>
          <p14:tracePt t="114151" x="9874250" y="6096000"/>
          <p14:tracePt t="114170" x="9861550" y="6096000"/>
          <p14:tracePt t="114191" x="9829800" y="6096000"/>
          <p14:tracePt t="115209" x="3124200" y="6578600"/>
          <p14:tracePt t="115211" x="3149600" y="6578600"/>
          <p14:tracePt t="115223" x="3181350" y="6578600"/>
          <p14:tracePt t="115232" x="3194050" y="6578600"/>
          <p14:tracePt t="115251" x="3206750" y="6578600"/>
          <p14:tracePt t="115261" x="3219450" y="6565900"/>
          <p14:tracePt t="115271" x="3238500" y="6565900"/>
          <p14:tracePt t="115281" x="3251200" y="6565900"/>
          <p14:tracePt t="115291" x="3276600" y="6565900"/>
          <p14:tracePt t="115301" x="3289300" y="6565900"/>
          <p14:tracePt t="115311" x="3302000" y="6565900"/>
          <p14:tracePt t="115321" x="3321050" y="6565900"/>
          <p14:tracePt t="115331" x="3333750" y="6565900"/>
          <p14:tracePt t="115351" x="3346450" y="6565900"/>
          <p14:tracePt t="115371" x="3359150" y="6565900"/>
          <p14:tracePt t="115381" x="3390900" y="6565900"/>
          <p14:tracePt t="115391" x="3416300" y="6565900"/>
          <p14:tracePt t="115401" x="3441700" y="6553200"/>
          <p14:tracePt t="115411" x="3473450" y="6553200"/>
          <p14:tracePt t="115421" x="3486150" y="6553200"/>
          <p14:tracePt t="115431" x="3524250" y="6553200"/>
          <p14:tracePt t="115441" x="3543300" y="6553200"/>
          <p14:tracePt t="115451" x="3556000" y="6540500"/>
          <p14:tracePt t="115461" x="3568700" y="6540500"/>
          <p14:tracePt t="115471" x="3581400" y="6540500"/>
          <p14:tracePt t="115571" x="3556000" y="6540500"/>
          <p14:tracePt t="115620" x="3543300" y="6540500"/>
          <p14:tracePt t="115641" x="3524250" y="6553200"/>
          <p14:tracePt t="115651" x="3511550" y="6553200"/>
          <p14:tracePt t="115661" x="3498850" y="6565900"/>
          <p14:tracePt t="115671" x="3486150" y="6578600"/>
          <p14:tracePt t="115681" x="3473450" y="6591300"/>
          <p14:tracePt t="115691" x="3441700" y="6610350"/>
          <p14:tracePt t="115701" x="3416300" y="6635750"/>
          <p14:tracePt t="115711" x="3390900" y="6661150"/>
          <p14:tracePt t="115721" x="3346450" y="6705600"/>
          <p14:tracePt t="115731" x="3321050" y="6731000"/>
          <p14:tracePt t="115741" x="3289300" y="6750050"/>
          <p14:tracePt t="115760" x="3276600" y="6762750"/>
          <p14:tracePt t="116080" x="3289300" y="6762750"/>
          <p14:tracePt t="116140" x="3302000" y="6762750"/>
          <p14:tracePt t="116181" x="3321050" y="6762750"/>
          <p14:tracePt t="116191" x="3333750" y="6762750"/>
          <p14:tracePt t="116201" x="3346450" y="6762750"/>
          <p14:tracePt t="116211" x="3359150" y="6762750"/>
          <p14:tracePt t="116222" x="3371850" y="6762750"/>
          <p14:tracePt t="116231" x="3371850" y="6750050"/>
          <p14:tracePt t="117248" x="5149850" y="6800850"/>
          <p14:tracePt t="117451" x="5149850" y="6788150"/>
          <p14:tracePt t="117470" x="5149850" y="6775450"/>
          <p14:tracePt t="117511" x="5181600" y="6775450"/>
          <p14:tracePt t="117531" x="5207000" y="6788150"/>
          <p14:tracePt t="117541" x="5264150" y="6788150"/>
          <p14:tracePt t="117551" x="5289550" y="6800850"/>
          <p14:tracePt t="117561" x="5302250" y="6800850"/>
          <p14:tracePt t="117590" x="5302250" y="6788150"/>
          <p14:tracePt t="117630" x="5321300" y="6788150"/>
          <p14:tracePt t="117641" x="5346700" y="6788150"/>
          <p14:tracePt t="117651" x="5416550" y="6788150"/>
          <p14:tracePt t="117661" x="5429250" y="6788150"/>
          <p14:tracePt t="117671" x="5454650" y="6775450"/>
          <p14:tracePt t="117681" x="5473700" y="6775450"/>
          <p14:tracePt t="117691" x="5511800" y="6775450"/>
          <p14:tracePt t="117701" x="5556250" y="6775450"/>
          <p14:tracePt t="117711" x="5594350" y="6775450"/>
          <p14:tracePt t="117721" x="5638800" y="6775450"/>
          <p14:tracePt t="117731" x="5664200" y="6788150"/>
          <p14:tracePt t="117741" x="5695950" y="6788150"/>
          <p14:tracePt t="117751" x="5734050" y="6788150"/>
          <p14:tracePt t="117761" x="5778500" y="6788150"/>
          <p14:tracePt t="117771" x="5848350" y="6788150"/>
          <p14:tracePt t="117781" x="5918200" y="6775450"/>
          <p14:tracePt t="117791" x="5969000" y="6775450"/>
          <p14:tracePt t="117801" x="6000750" y="6775450"/>
          <p14:tracePt t="117811" x="6051550" y="6775450"/>
          <p14:tracePt t="117821" x="6083300" y="6775450"/>
          <p14:tracePt t="117831" x="6108700" y="6775450"/>
          <p14:tracePt t="117841" x="6140450" y="6775450"/>
          <p14:tracePt t="117861" x="6153150" y="6775450"/>
          <p14:tracePt t="117881" x="6165850" y="6775450"/>
          <p14:tracePt t="117891" x="6178550" y="6775450"/>
          <p14:tracePt t="117911" x="6191250" y="6775450"/>
          <p14:tracePt t="117931" x="6203950" y="6775450"/>
          <p14:tracePt t="117941" x="6223000" y="6775450"/>
          <p14:tracePt t="117951" x="6248400" y="6788150"/>
          <p14:tracePt t="117961" x="6292850" y="6788150"/>
          <p14:tracePt t="117971" x="6330950" y="6788150"/>
          <p14:tracePt t="117981" x="6375400" y="6788150"/>
          <p14:tracePt t="118031" x="6375400" y="6775450"/>
          <p14:tracePt t="118341" x="6362700" y="6775450"/>
          <p14:tracePt t="118390" x="6343650" y="6775450"/>
          <p14:tracePt t="118411" x="6330950" y="6775450"/>
          <p14:tracePt t="118431" x="6330950" y="6788150"/>
          <p14:tracePt t="119449" x="6610350" y="6762750"/>
          <p14:tracePt t="119480" x="6623050" y="6762750"/>
          <p14:tracePt t="119491" x="6635750" y="6762750"/>
          <p14:tracePt t="119501" x="6648450" y="6762750"/>
          <p14:tracePt t="119511" x="6680200" y="6762750"/>
          <p14:tracePt t="119521" x="6705600" y="6762750"/>
          <p14:tracePt t="119531" x="6750050" y="6762750"/>
          <p14:tracePt t="119541" x="6807200" y="6762750"/>
          <p14:tracePt t="119551" x="6870700" y="6762750"/>
          <p14:tracePt t="119561" x="6959600" y="6762750"/>
          <p14:tracePt t="119571" x="7029450" y="6762750"/>
          <p14:tracePt t="119581" x="7137400" y="6750050"/>
          <p14:tracePt t="119591" x="7194550" y="6750050"/>
          <p14:tracePt t="119601" x="7289800" y="6750050"/>
          <p14:tracePt t="119611" x="7404100" y="6750050"/>
          <p14:tracePt t="119621" x="7499350" y="6750050"/>
          <p14:tracePt t="119631" x="7569200" y="6750050"/>
          <p14:tracePt t="119641" x="7607300" y="6750050"/>
          <p14:tracePt t="119651" x="7677150" y="6750050"/>
          <p14:tracePt t="119661" x="7721600" y="6750050"/>
          <p14:tracePt t="119671" x="7734300" y="6750050"/>
          <p14:tracePt t="119681" x="7747000" y="6750050"/>
          <p14:tracePt t="119710" x="7816850" y="6731000"/>
          <p14:tracePt t="119721" x="7829550" y="6731000"/>
          <p14:tracePt t="119731" x="7848600" y="6731000"/>
          <p14:tracePt t="119900" x="7829550" y="6731000"/>
          <p14:tracePt t="119911" x="7816850" y="6731000"/>
          <p14:tracePt t="119921" x="7791450" y="6731000"/>
          <p14:tracePt t="119931" x="7759700" y="6718300"/>
          <p14:tracePt t="119941" x="7721600" y="6718300"/>
          <p14:tracePt t="119951" x="7708900" y="6718300"/>
          <p14:tracePt t="119961" x="7664450" y="6718300"/>
          <p14:tracePt t="119971" x="7651750" y="6718300"/>
          <p14:tracePt t="119991" x="7639050" y="6718300"/>
          <p14:tracePt t="120001" x="7651750" y="6718300"/>
          <p14:tracePt t="120021" x="7677150" y="6718300"/>
          <p14:tracePt t="120070" x="7689850" y="6718300"/>
          <p14:tracePt t="120091" x="7708900" y="6718300"/>
          <p14:tracePt t="120101" x="7721600" y="6718300"/>
          <p14:tracePt t="120111" x="7734300" y="6718300"/>
          <p14:tracePt t="120121" x="7747000" y="6718300"/>
          <p14:tracePt t="120131" x="7759700" y="6718300"/>
          <p14:tracePt t="120160" x="7778750" y="6718300"/>
          <p14:tracePt t="120171" x="7791450" y="6718300"/>
          <p14:tracePt t="120181" x="7804150" y="6718300"/>
          <p14:tracePt t="120191" x="7816850" y="6718300"/>
          <p14:tracePt t="120201" x="7848600" y="6718300"/>
          <p14:tracePt t="120211" x="7861300" y="6718300"/>
          <p14:tracePt t="120221" x="7874000" y="6718300"/>
          <p14:tracePt t="120231" x="7886700" y="6718300"/>
          <p14:tracePt t="120241" x="7912100" y="6718300"/>
          <p14:tracePt t="120251" x="7931150" y="6718300"/>
          <p14:tracePt t="120261" x="7969250" y="6718300"/>
          <p14:tracePt t="120271" x="8013700" y="6718300"/>
          <p14:tracePt t="120281" x="8051800" y="6718300"/>
          <p14:tracePt t="120291" x="8108950" y="6718300"/>
          <p14:tracePt t="120301" x="8178800" y="6718300"/>
          <p14:tracePt t="120311" x="8248650" y="6718300"/>
          <p14:tracePt t="120321" x="8318500" y="6718300"/>
          <p14:tracePt t="120331" x="8343900" y="6718300"/>
          <p14:tracePt t="120341" x="8401050" y="6718300"/>
          <p14:tracePt t="120351" x="8445500" y="6718300"/>
          <p14:tracePt t="120361" x="8470900" y="6718300"/>
          <p14:tracePt t="120371" x="8483600" y="6718300"/>
          <p14:tracePt t="120381" x="8496300" y="6705600"/>
          <p14:tracePt t="120391" x="8515350" y="6705600"/>
          <p14:tracePt t="120401" x="8528050" y="6705600"/>
          <p14:tracePt t="120411" x="8553450" y="6705600"/>
          <p14:tracePt t="120421" x="8566150" y="6705600"/>
          <p14:tracePt t="120431" x="8578850" y="6705600"/>
          <p14:tracePt t="120441" x="8597900" y="6705600"/>
          <p14:tracePt t="120451" x="8636000" y="6705600"/>
          <p14:tracePt t="120461" x="8667750" y="6705600"/>
          <p14:tracePt t="120471" x="8680450" y="6705600"/>
          <p14:tracePt t="121488" x="11525250" y="6718300"/>
          <p14:tracePt t="121504" x="11537950" y="6718300"/>
          <p14:tracePt t="121519" x="11550650" y="6718300"/>
          <p14:tracePt t="121522" x="11569700" y="6718300"/>
          <p14:tracePt t="121532" x="11607800" y="6718300"/>
          <p14:tracePt t="121542" x="11639550" y="6718300"/>
          <p14:tracePt t="121552" x="11664950" y="6718300"/>
          <p14:tracePt t="121562" x="11690350" y="6718300"/>
          <p14:tracePt t="121572" x="11722100" y="6718300"/>
          <p14:tracePt t="121582" x="11747500" y="6718300"/>
          <p14:tracePt t="121592" x="11791950" y="6718300"/>
          <p14:tracePt t="121602" x="11817350" y="6718300"/>
          <p14:tracePt t="121612" x="11861800" y="6718300"/>
          <p14:tracePt t="121622" x="11925300" y="6718300"/>
          <p14:tracePt t="121632" x="11995150" y="6718300"/>
          <p14:tracePt t="121642" x="12052300" y="6718300"/>
          <p14:tracePt t="121652" x="12084050" y="6718300"/>
          <p14:tracePt t="121662" x="12109450" y="6718300"/>
          <p14:tracePt t="121672" x="12122150" y="6718300"/>
          <p14:tracePt t="121682" x="12134850" y="6718300"/>
          <p14:tracePt t="121701" x="12147550" y="6718300"/>
          <p14:tracePt t="121770" x="12134850" y="6718300"/>
          <p14:tracePt t="121781" x="12122150" y="6718300"/>
          <p14:tracePt t="121791" x="12109450" y="6718300"/>
          <p14:tracePt t="121820" x="12026900" y="6718300"/>
          <p14:tracePt t="121831" x="11912600" y="6718300"/>
          <p14:tracePt t="121841" x="11861800" y="6718300"/>
          <p14:tracePt t="121851" x="11830050" y="6718300"/>
          <p14:tracePt t="121861" x="11817350" y="6718300"/>
          <p14:tracePt t="121871" x="11804650" y="6718300"/>
          <p14:tracePt t="121890" x="11791950" y="6718300"/>
          <p14:tracePt t="121911" x="11772900" y="6718300"/>
          <p14:tracePt t="121921" x="11760200" y="6718300"/>
          <p14:tracePt t="121950" x="11747500" y="6718300"/>
          <p14:tracePt t="122000" x="11734800" y="6718300"/>
          <p14:tracePt t="122011" x="11722100" y="6718300"/>
          <p14:tracePt t="122021" x="11677650" y="6718300"/>
          <p14:tracePt t="122031" x="11664950" y="6705600"/>
          <p14:tracePt t="122041" x="11639550" y="6705600"/>
          <p14:tracePt t="122051" x="11620500" y="6705600"/>
          <p14:tracePt t="122080" x="11607800" y="6705600"/>
          <p14:tracePt t="122140" x="11595100" y="6705600"/>
          <p14:tracePt t="122870" x="11582400" y="6718300"/>
          <p14:tracePt t="122891" x="11582400" y="6731000"/>
          <p14:tracePt t="123060" x="11582400" y="6750050"/>
          <p14:tracePt t="123131" x="11582400" y="6762750"/>
          <p14:tracePt t="123171" x="11569700" y="6762750"/>
          <p14:tracePt t="123181" x="11569700" y="6775450"/>
          <p14:tracePt t="123191" x="11550650" y="6788150"/>
          <p14:tracePt t="123201" x="11550650" y="6800850"/>
          <p14:tracePt t="123211" x="11550650" y="6813550"/>
          <p14:tracePt t="123221" x="11537950" y="6813550"/>
          <p14:tracePt t="123231" x="11537950" y="6832600"/>
          <p14:tracePt t="123281" x="11537950" y="6845300"/>
          <p14:tracePt t="123291" x="11525250" y="6845300"/>
          <p14:tracePt t="123311" x="11512550" y="6845300"/>
          <p14:tracePt t="123491" x="11468100" y="6845300"/>
          <p14:tracePt t="123591" x="11468100" y="6832600"/>
          <p14:tracePt t="123970" x="11480800" y="6832600"/>
          <p14:tracePt t="125111" x="11499850" y="6813550"/>
          <p14:tracePt t="125131" x="11512550" y="6800850"/>
          <p14:tracePt t="125141" x="11512550" y="6788150"/>
          <p14:tracePt t="126158" x="11652250" y="6470650"/>
          <p14:tracePt t="126175" x="11652250" y="6457950"/>
          <p14:tracePt t="126470" x="11639550" y="6457950"/>
          <p14:tracePt t="126501" x="11620500" y="6457950"/>
          <p14:tracePt t="126581" x="11607800" y="6457950"/>
          <p14:tracePt t="126600" x="11607800" y="6470650"/>
          <p14:tracePt t="126880" x="11595100" y="6483350"/>
          <p14:tracePt t="126930" x="11595100" y="6496050"/>
          <p14:tracePt t="126961" x="11595100" y="6508750"/>
          <p14:tracePt t="126981" x="11595100" y="6527800"/>
          <p14:tracePt t="126991" x="11595100" y="6540500"/>
          <p14:tracePt t="127001" x="11595100" y="6553200"/>
          <p14:tracePt t="127021" x="11595100" y="6565900"/>
          <p14:tracePt t="127150" x="11595100" y="6578600"/>
          <p14:tracePt t="127260" x="11582400" y="6591300"/>
          <p14:tracePt t="127320" x="11569700" y="6591300"/>
          <p14:tracePt t="127340" x="11569700" y="6610350"/>
          <p14:tracePt t="127390" x="11550650" y="6610350"/>
          <p14:tracePt t="128409" x="11525250" y="6623050"/>
          <p14:tracePt t="128560" x="11537950" y="6623050"/>
          <p14:tracePt t="128580" x="11537950" y="6635750"/>
          <p14:tracePt t="128610" x="11537950" y="6648450"/>
          <p14:tracePt t="128621" x="11525250" y="6635750"/>
          <p14:tracePt t="129241" x="11499850" y="6635750"/>
          <p14:tracePt t="129251" x="11499850" y="6648450"/>
          <p14:tracePt t="129331" x="11499850" y="6635750"/>
          <p14:tracePt t="129491" x="11499850" y="6648450"/>
          <p14:tracePt t="129510" x="11480800" y="6648450"/>
          <p14:tracePt t="129580" x="11499850" y="6648450"/>
          <p14:tracePt t="129670" x="11512550" y="6648450"/>
          <p14:tracePt t="130689" x="11499850" y="6661150"/>
          <p14:tracePt t="130751" x="11499850" y="6680200"/>
          <p14:tracePt t="130770" x="11480800" y="6680200"/>
          <p14:tracePt t="131170" x="11468100" y="6680200"/>
          <p14:tracePt t="135981" x="11455400" y="6680200"/>
          <p14:tracePt t="135991" x="11417300" y="6705600"/>
          <p14:tracePt t="136001" x="11417300" y="6718300"/>
          <p14:tracePt t="136011" x="11398250" y="6718300"/>
          <p14:tracePt t="136030" x="11385550" y="6731000"/>
          <p14:tracePt t="136050" x="11372850" y="6731000"/>
          <p14:tracePt t="136071" x="11360150" y="6750050"/>
          <p14:tracePt t="136091" x="11347450" y="6750050"/>
          <p14:tracePt t="136110" x="11328400" y="6762750"/>
          <p14:tracePt t="136121" x="11315700" y="6775450"/>
          <p14:tracePt t="136150" x="11303000" y="6788150"/>
          <p14:tracePt t="136222" x="11245850" y="6731000"/>
          <p14:tracePt t="136231" x="11150600" y="6661150"/>
          <p14:tracePt t="136241" x="11010900" y="6527800"/>
          <p14:tracePt t="136251" x="10706100" y="6165850"/>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F387E-1127-DD9D-03E0-ED24E92B980A}"/>
            </a:ext>
          </a:extLst>
        </p:cNvPr>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F0D43684-4787-3815-D5D0-FFB744AE5120}"/>
              </a:ext>
            </a:extLst>
          </p:cNvPr>
          <p:cNvSpPr txBox="1"/>
          <p:nvPr/>
        </p:nvSpPr>
        <p:spPr>
          <a:xfrm>
            <a:off x="372518" y="183969"/>
            <a:ext cx="1415772" cy="369332"/>
          </a:xfrm>
          <a:prstGeom prst="rect">
            <a:avLst/>
          </a:prstGeom>
          <a:noFill/>
        </p:spPr>
        <p:txBody>
          <a:bodyPr wrap="none" rtlCol="0">
            <a:spAutoFit/>
          </a:bodyPr>
          <a:lstStyle/>
          <a:p>
            <a:r>
              <a:rPr kumimoji="1" lang="ja-JP" altLang="en-US">
                <a:latin typeface="Hiragino Kaku Gothic ProN W3" panose="020B0300000000000000" pitchFamily="34" charset="-128"/>
                <a:ea typeface="Hiragino Kaku Gothic ProN W3" panose="020B0300000000000000" pitchFamily="34" charset="-128"/>
              </a:rPr>
              <a:t>■ 見学案内</a:t>
            </a:r>
          </a:p>
        </p:txBody>
      </p:sp>
      <p:sp>
        <p:nvSpPr>
          <p:cNvPr id="2" name="テキスト ボックス 1">
            <a:extLst>
              <a:ext uri="{FF2B5EF4-FFF2-40B4-BE49-F238E27FC236}">
                <a16:creationId xmlns:a16="http://schemas.microsoft.com/office/drawing/2014/main" id="{B76707A0-4053-F1E2-525D-CA9639C675B4}"/>
              </a:ext>
            </a:extLst>
          </p:cNvPr>
          <p:cNvSpPr txBox="1"/>
          <p:nvPr/>
        </p:nvSpPr>
        <p:spPr>
          <a:xfrm>
            <a:off x="4083269" y="3244334"/>
            <a:ext cx="4025461" cy="369332"/>
          </a:xfrm>
          <a:prstGeom prst="rect">
            <a:avLst/>
          </a:prstGeom>
          <a:noFill/>
        </p:spPr>
        <p:txBody>
          <a:bodyPr wrap="none" rtlCol="0">
            <a:spAutoFit/>
          </a:bodyPr>
          <a:lstStyle/>
          <a:p>
            <a:r>
              <a:rPr kumimoji="1" lang="en-US" altLang="ja-JP" dirty="0">
                <a:latin typeface="Hiragino Kaku Gothic ProN W3" panose="020B0300000000000000" pitchFamily="34" charset="-128"/>
                <a:ea typeface="Hiragino Kaku Gothic ProN W3" panose="020B0300000000000000" pitchFamily="34" charset="-128"/>
              </a:rPr>
              <a:t>2025</a:t>
            </a:r>
            <a:r>
              <a:rPr kumimoji="1" lang="ja-JP" altLang="en-US">
                <a:latin typeface="Hiragino Kaku Gothic ProN W3" panose="020B0300000000000000" pitchFamily="34" charset="-128"/>
                <a:ea typeface="Hiragino Kaku Gothic ProN W3" panose="020B0300000000000000" pitchFamily="34" charset="-128"/>
              </a:rPr>
              <a:t>年度の予定は追って連絡します</a:t>
            </a:r>
          </a:p>
        </p:txBody>
      </p:sp>
    </p:spTree>
    <p:extLst>
      <p:ext uri="{BB962C8B-B14F-4D97-AF65-F5344CB8AC3E}">
        <p14:creationId xmlns:p14="http://schemas.microsoft.com/office/powerpoint/2010/main" val="3097642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C89B7-11C7-8603-125E-3F695FD37108}"/>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3E864DC4-EE3F-27B8-5A67-2E13BF563F53}"/>
              </a:ext>
            </a:extLst>
          </p:cNvPr>
          <p:cNvPicPr>
            <a:picLocks noChangeAspect="1"/>
          </p:cNvPicPr>
          <p:nvPr/>
        </p:nvPicPr>
        <p:blipFill>
          <a:blip r:embed="rId5"/>
          <a:stretch>
            <a:fillRect/>
          </a:stretch>
        </p:blipFill>
        <p:spPr>
          <a:xfrm>
            <a:off x="2058105" y="1209309"/>
            <a:ext cx="3557751" cy="2081550"/>
          </a:xfrm>
          <a:prstGeom prst="rect">
            <a:avLst/>
          </a:prstGeom>
          <a:effectLst>
            <a:softEdge rad="127000"/>
          </a:effectLst>
        </p:spPr>
      </p:pic>
      <p:pic>
        <p:nvPicPr>
          <p:cNvPr id="6" name="図 5">
            <a:extLst>
              <a:ext uri="{FF2B5EF4-FFF2-40B4-BE49-F238E27FC236}">
                <a16:creationId xmlns:a16="http://schemas.microsoft.com/office/drawing/2014/main" id="{A45337F8-06E8-F368-4DF3-D92D60ED7041}"/>
              </a:ext>
            </a:extLst>
          </p:cNvPr>
          <p:cNvPicPr>
            <a:picLocks noChangeAspect="1"/>
          </p:cNvPicPr>
          <p:nvPr/>
        </p:nvPicPr>
        <p:blipFill>
          <a:blip r:embed="rId6"/>
          <a:stretch>
            <a:fillRect/>
          </a:stretch>
        </p:blipFill>
        <p:spPr>
          <a:xfrm>
            <a:off x="6558494" y="1005071"/>
            <a:ext cx="2696736" cy="2019989"/>
          </a:xfrm>
          <a:prstGeom prst="rect">
            <a:avLst/>
          </a:prstGeom>
          <a:effectLst>
            <a:softEdge rad="127000"/>
          </a:effectLst>
        </p:spPr>
      </p:pic>
      <p:pic>
        <p:nvPicPr>
          <p:cNvPr id="7" name="図 6">
            <a:extLst>
              <a:ext uri="{FF2B5EF4-FFF2-40B4-BE49-F238E27FC236}">
                <a16:creationId xmlns:a16="http://schemas.microsoft.com/office/drawing/2014/main" id="{C3D51246-C802-B895-FDD7-41CD8611D0BF}"/>
              </a:ext>
            </a:extLst>
          </p:cNvPr>
          <p:cNvPicPr>
            <a:picLocks noChangeAspect="1"/>
          </p:cNvPicPr>
          <p:nvPr/>
        </p:nvPicPr>
        <p:blipFill>
          <a:blip r:embed="rId7"/>
          <a:stretch>
            <a:fillRect/>
          </a:stretch>
        </p:blipFill>
        <p:spPr>
          <a:xfrm>
            <a:off x="3141345" y="4180577"/>
            <a:ext cx="2954655" cy="2214741"/>
          </a:xfrm>
          <a:prstGeom prst="rect">
            <a:avLst/>
          </a:prstGeom>
          <a:effectLst>
            <a:softEdge rad="127000"/>
          </a:effectLst>
        </p:spPr>
      </p:pic>
      <p:pic>
        <p:nvPicPr>
          <p:cNvPr id="8" name="図 7">
            <a:extLst>
              <a:ext uri="{FF2B5EF4-FFF2-40B4-BE49-F238E27FC236}">
                <a16:creationId xmlns:a16="http://schemas.microsoft.com/office/drawing/2014/main" id="{691B6F9E-ADDD-AFC5-717E-A25DB6282C9A}"/>
              </a:ext>
            </a:extLst>
          </p:cNvPr>
          <p:cNvPicPr>
            <a:picLocks noChangeAspect="1"/>
          </p:cNvPicPr>
          <p:nvPr/>
        </p:nvPicPr>
        <p:blipFill>
          <a:blip r:embed="rId8"/>
          <a:stretch>
            <a:fillRect/>
          </a:stretch>
        </p:blipFill>
        <p:spPr>
          <a:xfrm>
            <a:off x="7092719" y="3989123"/>
            <a:ext cx="3054945" cy="2291209"/>
          </a:xfrm>
          <a:prstGeom prst="rect">
            <a:avLst/>
          </a:prstGeom>
          <a:effectLst>
            <a:softEdge rad="127000"/>
          </a:effectLst>
        </p:spPr>
      </p:pic>
      <p:sp>
        <p:nvSpPr>
          <p:cNvPr id="11" name="テキスト ボックス 10">
            <a:extLst>
              <a:ext uri="{FF2B5EF4-FFF2-40B4-BE49-F238E27FC236}">
                <a16:creationId xmlns:a16="http://schemas.microsoft.com/office/drawing/2014/main" id="{BB4A6A68-0101-1BA9-4284-6CD220EFFCBE}"/>
              </a:ext>
            </a:extLst>
          </p:cNvPr>
          <p:cNvSpPr txBox="1"/>
          <p:nvPr/>
        </p:nvSpPr>
        <p:spPr>
          <a:xfrm>
            <a:off x="2224398" y="813494"/>
            <a:ext cx="2031325" cy="369332"/>
          </a:xfrm>
          <a:prstGeom prst="rect">
            <a:avLst/>
          </a:prstGeom>
          <a:noFill/>
        </p:spPr>
        <p:txBody>
          <a:bodyPr wrap="none" rtlCol="0">
            <a:spAutoFit/>
          </a:bodyPr>
          <a:lstStyle/>
          <a:p>
            <a:r>
              <a:rPr kumimoji="1" lang="ja-JP" altLang="en-US">
                <a:latin typeface="Hiragino Kaku Gothic ProN W3" panose="020B0300000000000000" pitchFamily="34" charset="-128"/>
                <a:ea typeface="Hiragino Kaku Gothic ProN W3" panose="020B0300000000000000" pitchFamily="34" charset="-128"/>
              </a:rPr>
              <a:t>電圧で色が変わる</a:t>
            </a:r>
          </a:p>
        </p:txBody>
      </p:sp>
      <p:sp>
        <p:nvSpPr>
          <p:cNvPr id="12" name="テキスト ボックス 11">
            <a:extLst>
              <a:ext uri="{FF2B5EF4-FFF2-40B4-BE49-F238E27FC236}">
                <a16:creationId xmlns:a16="http://schemas.microsoft.com/office/drawing/2014/main" id="{FDA4B74D-ED9D-65ED-282A-475ACA26D4D8}"/>
              </a:ext>
            </a:extLst>
          </p:cNvPr>
          <p:cNvSpPr txBox="1"/>
          <p:nvPr/>
        </p:nvSpPr>
        <p:spPr>
          <a:xfrm>
            <a:off x="6558494" y="635739"/>
            <a:ext cx="2262158" cy="369332"/>
          </a:xfrm>
          <a:prstGeom prst="rect">
            <a:avLst/>
          </a:prstGeom>
          <a:noFill/>
        </p:spPr>
        <p:txBody>
          <a:bodyPr wrap="none" rtlCol="0">
            <a:spAutoFit/>
          </a:bodyPr>
          <a:lstStyle/>
          <a:p>
            <a:r>
              <a:rPr kumimoji="1" lang="ja-JP" altLang="en-US">
                <a:latin typeface="Hiragino Kaku Gothic ProN W3" panose="020B0300000000000000" pitchFamily="34" charset="-128"/>
                <a:ea typeface="Hiragino Kaku Gothic ProN W3" panose="020B0300000000000000" pitchFamily="34" charset="-128"/>
              </a:rPr>
              <a:t>電気を光に変換する</a:t>
            </a:r>
          </a:p>
        </p:txBody>
      </p:sp>
      <p:sp>
        <p:nvSpPr>
          <p:cNvPr id="14" name="テキスト ボックス 13">
            <a:extLst>
              <a:ext uri="{FF2B5EF4-FFF2-40B4-BE49-F238E27FC236}">
                <a16:creationId xmlns:a16="http://schemas.microsoft.com/office/drawing/2014/main" id="{12BD1156-8F21-A597-B600-63309E08B41C}"/>
              </a:ext>
            </a:extLst>
          </p:cNvPr>
          <p:cNvSpPr txBox="1"/>
          <p:nvPr/>
        </p:nvSpPr>
        <p:spPr>
          <a:xfrm>
            <a:off x="3124644" y="3786734"/>
            <a:ext cx="2262158" cy="369332"/>
          </a:xfrm>
          <a:prstGeom prst="rect">
            <a:avLst/>
          </a:prstGeom>
          <a:noFill/>
        </p:spPr>
        <p:txBody>
          <a:bodyPr wrap="none" rtlCol="0">
            <a:spAutoFit/>
          </a:bodyPr>
          <a:lstStyle/>
          <a:p>
            <a:r>
              <a:rPr kumimoji="1" lang="ja-JP" altLang="en-US">
                <a:latin typeface="Hiragino Kaku Gothic ProN W3" panose="020B0300000000000000" pitchFamily="34" charset="-128"/>
                <a:ea typeface="Hiragino Kaku Gothic ProN W3" panose="020B0300000000000000" pitchFamily="34" charset="-128"/>
              </a:rPr>
              <a:t>光を電気に変換する</a:t>
            </a:r>
          </a:p>
        </p:txBody>
      </p:sp>
      <p:sp>
        <p:nvSpPr>
          <p:cNvPr id="16" name="テキスト ボックス 15">
            <a:extLst>
              <a:ext uri="{FF2B5EF4-FFF2-40B4-BE49-F238E27FC236}">
                <a16:creationId xmlns:a16="http://schemas.microsoft.com/office/drawing/2014/main" id="{3096240A-8375-A3CF-0E41-1BFA39D3C6F0}"/>
              </a:ext>
            </a:extLst>
          </p:cNvPr>
          <p:cNvSpPr txBox="1"/>
          <p:nvPr/>
        </p:nvSpPr>
        <p:spPr>
          <a:xfrm>
            <a:off x="7092719" y="3602068"/>
            <a:ext cx="2492990" cy="369332"/>
          </a:xfrm>
          <a:prstGeom prst="rect">
            <a:avLst/>
          </a:prstGeom>
          <a:noFill/>
        </p:spPr>
        <p:txBody>
          <a:bodyPr wrap="none" rtlCol="0">
            <a:spAutoFit/>
          </a:bodyPr>
          <a:lstStyle/>
          <a:p>
            <a:r>
              <a:rPr kumimoji="1" lang="ja-JP" altLang="en-US">
                <a:latin typeface="Hiragino Kaku Gothic ProN W3" panose="020B0300000000000000" pitchFamily="34" charset="-128"/>
                <a:ea typeface="Hiragino Kaku Gothic ProN W3" panose="020B0300000000000000" pitchFamily="34" charset="-128"/>
              </a:rPr>
              <a:t>生体情報をモニタする</a:t>
            </a:r>
          </a:p>
        </p:txBody>
      </p:sp>
      <p:sp>
        <p:nvSpPr>
          <p:cNvPr id="20" name="テキスト ボックス 19">
            <a:extLst>
              <a:ext uri="{FF2B5EF4-FFF2-40B4-BE49-F238E27FC236}">
                <a16:creationId xmlns:a16="http://schemas.microsoft.com/office/drawing/2014/main" id="{1732471A-AFE6-5784-9301-EE1AC731D393}"/>
              </a:ext>
            </a:extLst>
          </p:cNvPr>
          <p:cNvSpPr txBox="1"/>
          <p:nvPr/>
        </p:nvSpPr>
        <p:spPr>
          <a:xfrm>
            <a:off x="372518" y="183969"/>
            <a:ext cx="3954929" cy="369332"/>
          </a:xfrm>
          <a:prstGeom prst="rect">
            <a:avLst/>
          </a:prstGeom>
          <a:noFill/>
        </p:spPr>
        <p:txBody>
          <a:bodyPr wrap="none" rtlCol="0">
            <a:spAutoFit/>
          </a:bodyPr>
          <a:lstStyle/>
          <a:p>
            <a:r>
              <a:rPr kumimoji="1" lang="ja-JP" altLang="en-US">
                <a:latin typeface="Hiragino Kaku Gothic ProN W3" panose="020B0300000000000000" pitchFamily="34" charset="-128"/>
                <a:ea typeface="Hiragino Kaku Gothic ProN W3" panose="020B0300000000000000" pitchFamily="34" charset="-128"/>
              </a:rPr>
              <a:t>■ </a:t>
            </a:r>
            <a:r>
              <a:rPr kumimoji="1" lang="en-US" altLang="ja-JP" dirty="0">
                <a:latin typeface="Hiragino Kaku Gothic ProN W3" panose="020B0300000000000000" pitchFamily="34" charset="-128"/>
                <a:ea typeface="Hiragino Kaku Gothic ProN W3" panose="020B0300000000000000" pitchFamily="34" charset="-128"/>
              </a:rPr>
              <a:t>π</a:t>
            </a:r>
            <a:r>
              <a:rPr kumimoji="1" lang="ja-JP" altLang="en-US">
                <a:latin typeface="Hiragino Kaku Gothic ProN W3" panose="020B0300000000000000" pitchFamily="34" charset="-128"/>
                <a:ea typeface="Hiragino Kaku Gothic ProN W3" panose="020B0300000000000000" pitchFamily="34" charset="-128"/>
              </a:rPr>
              <a:t>電子系化合物は機能材料の宝庫</a:t>
            </a:r>
          </a:p>
        </p:txBody>
      </p:sp>
      <p:pic>
        <p:nvPicPr>
          <p:cNvPr id="13" name="オーディオ 12">
            <a:extLst>
              <a:ext uri="{FF2B5EF4-FFF2-40B4-BE49-F238E27FC236}">
                <a16:creationId xmlns:a16="http://schemas.microsoft.com/office/drawing/2014/main" id="{B7F4E564-DD14-0A44-A4EC-AF2B75B56C3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528481358"/>
      </p:ext>
    </p:extLst>
  </p:cSld>
  <p:clrMapOvr>
    <a:masterClrMapping/>
  </p:clrMapOvr>
  <mc:AlternateContent xmlns:mc="http://schemas.openxmlformats.org/markup-compatibility/2006">
    <mc:Choice xmlns:p14="http://schemas.microsoft.com/office/powerpoint/2010/main" Requires="p14">
      <p:transition spd="slow" p14:dur="2000" advTm="36682"/>
    </mc:Choice>
    <mc:Fallback>
      <p:transition spd="slow" advTm="36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p:ext uri="{3A86A75C-4F4B-4683-9AE1-C65F6400EC91}">
      <p14:laserTraceLst xmlns:p14="http://schemas.microsoft.com/office/powerpoint/2010/main">
        <p14:tracePtLst>
          <p14:tracePt t="688" x="4432300" y="5943600"/>
          <p14:tracePt t="698" x="4165600" y="5511800"/>
          <p14:tracePt t="708" x="3733800" y="4845050"/>
          <p14:tracePt t="2099" x="1835150" y="12700"/>
          <p14:tracePt t="2110" x="1803400" y="12700"/>
          <p14:tracePt t="2119" x="1765300" y="12700"/>
          <p14:tracePt t="2130" x="1708150" y="25400"/>
          <p14:tracePt t="2138" x="1682750" y="25400"/>
          <p14:tracePt t="2157" x="1651000" y="57150"/>
          <p14:tracePt t="2168" x="1612900" y="82550"/>
          <p14:tracePt t="2178" x="1568450" y="127000"/>
          <p14:tracePt t="2188" x="1530350" y="152400"/>
          <p14:tracePt t="2197" x="1473200" y="222250"/>
          <p14:tracePt t="2208" x="1441450" y="247650"/>
          <p14:tracePt t="2217" x="1390650" y="317500"/>
          <p14:tracePt t="2227" x="1308100" y="419100"/>
          <p14:tracePt t="2237" x="1238250" y="501650"/>
          <p14:tracePt t="2247" x="1193800" y="552450"/>
          <p14:tracePt t="2257" x="1123950" y="641350"/>
          <p14:tracePt t="2267" x="1085850" y="692150"/>
          <p14:tracePt t="2277" x="1041400" y="749300"/>
          <p14:tracePt t="2287" x="1028700" y="762000"/>
          <p14:tracePt t="2297" x="1028700" y="774700"/>
          <p14:tracePt t="2417" x="1016000" y="774700"/>
          <p14:tracePt t="2427" x="996950" y="774700"/>
          <p14:tracePt t="2487" x="984250" y="774700"/>
          <p14:tracePt t="2507" x="971550" y="774700"/>
          <p14:tracePt t="2527" x="971550" y="793750"/>
          <p14:tracePt t="2547" x="958850" y="793750"/>
          <p14:tracePt t="2577" x="946150" y="806450"/>
          <p14:tracePt t="3137" x="946150" y="762000"/>
          <p14:tracePt t="3157" x="946150" y="749300"/>
          <p14:tracePt t="3177" x="946150" y="736600"/>
          <p14:tracePt t="3188" x="946150" y="723900"/>
          <p14:tracePt t="4203" x="2152650" y="444500"/>
          <p14:tracePt t="4277" x="2178050" y="444500"/>
          <p14:tracePt t="4288" x="2209800" y="444500"/>
          <p14:tracePt t="4297" x="2235200" y="444500"/>
          <p14:tracePt t="4308" x="2247900" y="444500"/>
          <p14:tracePt t="4318" x="2260600" y="444500"/>
          <p14:tracePt t="4357" x="2279650" y="444500"/>
          <p14:tracePt t="4417" x="2292350" y="444500"/>
          <p14:tracePt t="4437" x="2305050" y="444500"/>
          <p14:tracePt t="4627" x="2292350" y="457200"/>
          <p14:tracePt t="4647" x="2292350" y="469900"/>
          <p14:tracePt t="4667" x="2279650" y="469900"/>
          <p14:tracePt t="4678" x="2279650" y="488950"/>
          <p14:tracePt t="4697" x="2260600" y="501650"/>
          <p14:tracePt t="4708" x="2247900" y="501650"/>
          <p14:tracePt t="4717" x="2235200" y="501650"/>
          <p14:tracePt t="4777" x="2235200" y="514350"/>
          <p14:tracePt t="4787" x="2222500" y="514350"/>
          <p14:tracePt t="5027" x="2222500" y="527050"/>
          <p14:tracePt t="5597" x="2222500" y="539750"/>
          <p14:tracePt t="6397" x="2235200" y="552450"/>
          <p14:tracePt t="6857" x="2247900" y="552450"/>
          <p14:tracePt t="7067" x="2260600" y="552450"/>
          <p14:tracePt t="7087" x="2279650" y="552450"/>
          <p14:tracePt t="7117" x="2292350" y="552450"/>
          <p14:tracePt t="7177" x="2305050" y="552450"/>
          <p14:tracePt t="7247" x="2317750" y="552450"/>
          <p14:tracePt t="7367" x="2330450" y="552450"/>
          <p14:tracePt t="7577" x="2349500" y="552450"/>
          <p14:tracePt t="7617" x="2362200" y="552450"/>
          <p14:tracePt t="7637" x="2374900" y="552450"/>
          <p14:tracePt t="7667" x="2387600" y="552450"/>
          <p14:tracePt t="7707" x="2400300" y="552450"/>
          <p14:tracePt t="7718" x="2419350" y="552450"/>
          <p14:tracePt t="7737" x="2432050" y="552450"/>
          <p14:tracePt t="7748" x="2444750" y="552450"/>
          <p14:tracePt t="7757" x="2457450" y="552450"/>
          <p14:tracePt t="8027" x="2470150" y="552450"/>
          <p14:tracePt t="8047" x="2482850" y="552450"/>
          <p14:tracePt t="8067" x="2501900" y="552450"/>
          <p14:tracePt t="8078" x="2501900" y="571500"/>
          <p14:tracePt t="8088" x="2514600" y="571500"/>
          <p14:tracePt t="8107" x="2527300" y="571500"/>
          <p14:tracePt t="8127" x="2540000" y="571500"/>
          <p14:tracePt t="9145" x="3625850" y="596900"/>
          <p14:tracePt t="9153" x="3651250" y="596900"/>
          <p14:tracePt t="9160" x="3663950" y="596900"/>
          <p14:tracePt t="9207" x="3676650" y="596900"/>
          <p14:tracePt t="9218" x="3695700" y="596900"/>
          <p14:tracePt t="9227" x="3721100" y="596900"/>
          <p14:tracePt t="9237" x="3746500" y="596900"/>
          <p14:tracePt t="9247" x="3790950" y="596900"/>
          <p14:tracePt t="9257" x="3848100" y="609600"/>
          <p14:tracePt t="9267" x="3886200" y="609600"/>
          <p14:tracePt t="9277" x="3968750" y="622300"/>
          <p14:tracePt t="9288" x="4070350" y="641350"/>
          <p14:tracePt t="9297" x="4165600" y="654050"/>
          <p14:tracePt t="9307" x="4235450" y="666750"/>
          <p14:tracePt t="9317" x="4279900" y="666750"/>
          <p14:tracePt t="9328" x="4318000" y="666750"/>
          <p14:tracePt t="9337" x="4343400" y="666750"/>
          <p14:tracePt t="9347" x="4375150" y="666750"/>
          <p14:tracePt t="9417" x="4387850" y="666750"/>
          <p14:tracePt t="9627" x="4400550" y="654050"/>
          <p14:tracePt t="9657" x="4400550" y="641350"/>
          <p14:tracePt t="9697" x="4400550" y="622300"/>
          <p14:tracePt t="9757" x="4413250" y="609600"/>
          <p14:tracePt t="9987" x="4432300" y="609600"/>
          <p14:tracePt t="10107" x="4432300" y="596900"/>
          <p14:tracePt t="10507" x="4432300" y="584200"/>
          <p14:tracePt t="10567" x="4445000" y="584200"/>
          <p14:tracePt t="10617" x="4445000" y="571500"/>
          <p14:tracePt t="10757" x="4445000" y="552450"/>
          <p14:tracePt t="11775" x="4457700" y="552450"/>
          <p14:tracePt t="12747" x="4413250" y="552450"/>
          <p14:tracePt t="12758" x="4400550" y="552450"/>
          <p14:tracePt t="12768" x="4375150" y="552450"/>
          <p14:tracePt t="12778" x="4343400" y="571500"/>
          <p14:tracePt t="12788" x="4305300" y="584200"/>
          <p14:tracePt t="12797" x="4248150" y="609600"/>
          <p14:tracePt t="13818" x="1847850" y="1746250"/>
          <p14:tracePt t="13821" x="1816100" y="1746250"/>
          <p14:tracePt t="13830" x="1790700" y="1765300"/>
          <p14:tracePt t="13838" x="1752600" y="1765300"/>
          <p14:tracePt t="13848" x="1720850" y="1765300"/>
          <p14:tracePt t="13858" x="1695450" y="1765300"/>
          <p14:tracePt t="13868" x="1651000" y="1765300"/>
          <p14:tracePt t="13878" x="1638300" y="1778000"/>
          <p14:tracePt t="13888" x="1612900" y="1778000"/>
          <p14:tracePt t="13898" x="1581150" y="1790700"/>
          <p14:tracePt t="13908" x="1568450" y="1790700"/>
          <p14:tracePt t="13918" x="1530350" y="1790700"/>
          <p14:tracePt t="13928" x="1498600" y="1790700"/>
          <p14:tracePt t="13938" x="1473200" y="1790700"/>
          <p14:tracePt t="13948" x="1441450" y="1790700"/>
          <p14:tracePt t="13967" x="1428750" y="1790700"/>
          <p14:tracePt t="13977" x="1416050" y="1790700"/>
          <p14:tracePt t="13987" x="1403350" y="1803400"/>
          <p14:tracePt t="14007" x="1390650" y="1803400"/>
          <p14:tracePt t="14018" x="1358900" y="1803400"/>
          <p14:tracePt t="14027" x="1333500" y="1803400"/>
          <p14:tracePt t="14037" x="1308100" y="1803400"/>
          <p14:tracePt t="14287" x="1320800" y="1803400"/>
          <p14:tracePt t="14297" x="1346200" y="1803400"/>
          <p14:tracePt t="14307" x="1358900" y="1803400"/>
          <p14:tracePt t="14347" x="1390650" y="1778000"/>
          <p14:tracePt t="14358" x="1428750" y="1733550"/>
          <p14:tracePt t="14368" x="1473200" y="1708150"/>
          <p14:tracePt t="14377" x="1543050" y="1663700"/>
          <p14:tracePt t="14387" x="1593850" y="1638300"/>
          <p14:tracePt t="14397" x="1625600" y="1625600"/>
          <p14:tracePt t="14407" x="1708150" y="1581150"/>
          <p14:tracePt t="14417" x="1765300" y="1543050"/>
          <p14:tracePt t="14427" x="1790700" y="1524000"/>
          <p14:tracePt t="14437" x="1835150" y="1498600"/>
          <p14:tracePt t="14448" x="1860550" y="1485900"/>
          <p14:tracePt t="14457" x="1873250" y="1473200"/>
          <p14:tracePt t="14467" x="1885950" y="1441450"/>
          <p14:tracePt t="14477" x="1905000" y="1416050"/>
          <p14:tracePt t="14487" x="1905000" y="1403350"/>
          <p14:tracePt t="14497" x="1905000" y="1371600"/>
          <p14:tracePt t="14507" x="1905000" y="1358900"/>
          <p14:tracePt t="14527" x="1905000" y="1346200"/>
          <p14:tracePt t="14567" x="1905000" y="1333500"/>
          <p14:tracePt t="14587" x="1917700" y="1320800"/>
          <p14:tracePt t="14598" x="1917700" y="1308100"/>
          <p14:tracePt t="14607" x="1930400" y="1289050"/>
          <p14:tracePt t="14627" x="1930400" y="1276350"/>
          <p14:tracePt t="14697" x="1943100" y="1276350"/>
          <p14:tracePt t="14707" x="1943100" y="1263650"/>
          <p14:tracePt t="14717" x="1974850" y="1250950"/>
          <p14:tracePt t="14737" x="2000250" y="1219200"/>
          <p14:tracePt t="14747" x="2012950" y="1206500"/>
          <p14:tracePt t="14758" x="2025650" y="1193800"/>
          <p14:tracePt t="14767" x="2038350" y="1193800"/>
          <p14:tracePt t="14777" x="2057400" y="1181100"/>
          <p14:tracePt t="14787" x="2070100" y="1168400"/>
          <p14:tracePt t="14797" x="2070100" y="1149350"/>
          <p14:tracePt t="14808" x="2082800" y="1149350"/>
          <p14:tracePt t="14818" x="2082800" y="1136650"/>
          <p14:tracePt t="14837" x="2082800" y="1123950"/>
          <p14:tracePt t="15157" x="2095500" y="1123950"/>
          <p14:tracePt t="15177" x="2108200" y="1123950"/>
          <p14:tracePt t="15188" x="2127250" y="1123950"/>
          <p14:tracePt t="15198" x="2139950" y="1123950"/>
          <p14:tracePt t="15207" x="2165350" y="1123950"/>
          <p14:tracePt t="15218" x="2197100" y="1123950"/>
          <p14:tracePt t="15227" x="2247900" y="1123950"/>
          <p14:tracePt t="15237" x="2317750" y="1123950"/>
          <p14:tracePt t="15247" x="2374900" y="1123950"/>
          <p14:tracePt t="15257" x="2387600" y="1123950"/>
          <p14:tracePt t="15267" x="2432050" y="1123950"/>
          <p14:tracePt t="15277" x="2470150" y="1111250"/>
          <p14:tracePt t="15288" x="2527300" y="1111250"/>
          <p14:tracePt t="15297" x="2584450" y="1111250"/>
          <p14:tracePt t="15307" x="2635250" y="1098550"/>
          <p14:tracePt t="15318" x="2679700" y="1098550"/>
          <p14:tracePt t="15328" x="2749550" y="1085850"/>
          <p14:tracePt t="15338" x="2819400" y="1066800"/>
          <p14:tracePt t="15348" x="2901950" y="1054100"/>
          <p14:tracePt t="15357" x="3028950" y="1041400"/>
          <p14:tracePt t="15368" x="3111500" y="1041400"/>
          <p14:tracePt t="15378" x="3206750" y="1041400"/>
          <p14:tracePt t="15387" x="3333750" y="1041400"/>
          <p14:tracePt t="15397" x="3460750" y="1028700"/>
          <p14:tracePt t="15408" x="3594100" y="1028700"/>
          <p14:tracePt t="15417" x="3746500" y="1016000"/>
          <p14:tracePt t="15428" x="3886200" y="1016000"/>
          <p14:tracePt t="15438" x="4178300" y="1016000"/>
          <p14:tracePt t="15448" x="4457700" y="1016000"/>
          <p14:tracePt t="15458" x="4705350" y="996950"/>
          <p14:tracePt t="15467" x="5041900" y="984250"/>
          <p14:tracePt t="15477" x="5251450" y="971550"/>
          <p14:tracePt t="15488" x="5372100" y="971550"/>
          <p14:tracePt t="15498" x="5594350" y="958850"/>
          <p14:tracePt t="15508" x="5734050" y="946150"/>
          <p14:tracePt t="15517" x="5803900" y="927100"/>
          <p14:tracePt t="15528" x="5848350" y="914400"/>
          <p14:tracePt t="15537" x="5861050" y="914400"/>
          <p14:tracePt t="15557" x="5873750" y="901700"/>
          <p14:tracePt t="15567" x="5886450" y="889000"/>
          <p14:tracePt t="15597" x="5899150" y="889000"/>
          <p14:tracePt t="15608" x="5899150" y="876300"/>
          <p14:tracePt t="15667" x="5918200" y="876300"/>
          <p14:tracePt t="15687" x="5930900" y="876300"/>
          <p14:tracePt t="15697" x="5943600" y="876300"/>
          <p14:tracePt t="15717" x="5956300" y="876300"/>
          <p14:tracePt t="15727" x="5969000" y="876300"/>
          <p14:tracePt t="15757" x="5988050" y="876300"/>
          <p14:tracePt t="15767" x="6000750" y="876300"/>
          <p14:tracePt t="15807" x="6051550" y="876300"/>
          <p14:tracePt t="15817" x="6178550" y="876300"/>
          <p14:tracePt t="15827" x="6261100" y="876300"/>
          <p14:tracePt t="15837" x="6305550" y="876300"/>
          <p14:tracePt t="15848" x="6330950" y="876300"/>
          <p14:tracePt t="15867" x="6343650" y="876300"/>
          <p14:tracePt t="16097" x="6362700" y="876300"/>
          <p14:tracePt t="16127" x="6375400" y="863600"/>
          <p14:tracePt t="16147" x="6388100" y="863600"/>
          <p14:tracePt t="16167" x="6400800" y="863600"/>
          <p14:tracePt t="16178" x="6413500" y="863600"/>
          <p14:tracePt t="16187" x="6413500" y="844550"/>
          <p14:tracePt t="16197" x="6426200" y="844550"/>
          <p14:tracePt t="17215" x="6457950" y="844550"/>
          <p14:tracePt t="17997" x="6445250" y="844550"/>
          <p14:tracePt t="18037" x="6426200" y="863600"/>
          <p14:tracePt t="18057" x="6413500" y="863600"/>
          <p14:tracePt t="18077" x="6400800" y="876300"/>
          <p14:tracePt t="18087" x="6388100" y="876300"/>
          <p14:tracePt t="18098" x="6375400" y="901700"/>
          <p14:tracePt t="18107" x="6343650" y="914400"/>
          <p14:tracePt t="18117" x="6330950" y="927100"/>
          <p14:tracePt t="18128" x="6292850" y="971550"/>
          <p14:tracePt t="18137" x="6273800" y="984250"/>
          <p14:tracePt t="18148" x="6261100" y="996950"/>
          <p14:tracePt t="18157" x="6235700" y="1016000"/>
          <p14:tracePt t="18167" x="6191250" y="1041400"/>
          <p14:tracePt t="18177" x="6165850" y="1066800"/>
          <p14:tracePt t="18187" x="6096000" y="1136650"/>
          <p14:tracePt t="18197" x="6013450" y="1206500"/>
          <p14:tracePt t="18208" x="5956300" y="1263650"/>
          <p14:tracePt t="18217" x="5886450" y="1333500"/>
          <p14:tracePt t="18227" x="5848350" y="1358900"/>
          <p14:tracePt t="18237" x="5746750" y="1416050"/>
          <p14:tracePt t="19255" x="2914650" y="3162300"/>
          <p14:tracePt t="19263" x="2914650" y="3136900"/>
          <p14:tracePt t="19271" x="2914650" y="3124200"/>
          <p14:tracePt t="19287" x="2914650" y="3111500"/>
          <p14:tracePt t="19307" x="2927350" y="3098800"/>
          <p14:tracePt t="19318" x="2927350" y="3067050"/>
          <p14:tracePt t="19327" x="2946400" y="3041650"/>
          <p14:tracePt t="19337" x="2959100" y="2997200"/>
          <p14:tracePt t="19347" x="2971800" y="2971800"/>
          <p14:tracePt t="19357" x="2984500" y="2927350"/>
          <p14:tracePt t="19367" x="2984500" y="2901950"/>
          <p14:tracePt t="19377" x="2984500" y="2889250"/>
          <p14:tracePt t="19407" x="2984500" y="2876550"/>
          <p14:tracePt t="19417" x="2997200" y="2876550"/>
          <p14:tracePt t="19427" x="2997200" y="2857500"/>
          <p14:tracePt t="19438" x="3016250" y="2832100"/>
          <p14:tracePt t="19447" x="3041650" y="2787650"/>
          <p14:tracePt t="19457" x="3054350" y="2762250"/>
          <p14:tracePt t="19467" x="3067050" y="2736850"/>
          <p14:tracePt t="19477" x="3067050" y="2724150"/>
          <p14:tracePt t="19507" x="3067050" y="2736850"/>
          <p14:tracePt t="19517" x="3067050" y="2749550"/>
          <p14:tracePt t="19527" x="3054350" y="2774950"/>
          <p14:tracePt t="19537" x="3041650" y="2806700"/>
          <p14:tracePt t="19547" x="3028950" y="2844800"/>
          <p14:tracePt t="19558" x="3016250" y="2901950"/>
          <p14:tracePt t="19567" x="2997200" y="3041650"/>
          <p14:tracePt t="19577" x="2984500" y="3232150"/>
          <p14:tracePt t="19587" x="2997200" y="3384550"/>
          <p14:tracePt t="19597" x="3016250" y="3524250"/>
          <p14:tracePt t="19607" x="3028950" y="3625850"/>
          <p14:tracePt t="19617" x="3028950" y="3676650"/>
          <p14:tracePt t="19637" x="3028950" y="3708400"/>
          <p14:tracePt t="19667" x="3028950" y="3721100"/>
          <p14:tracePt t="19687" x="3028950" y="3733800"/>
          <p14:tracePt t="19697" x="3016250" y="3759200"/>
          <p14:tracePt t="19707" x="3016250" y="3778250"/>
          <p14:tracePt t="19717" x="2997200" y="3790950"/>
          <p14:tracePt t="19727" x="2997200" y="3803650"/>
          <p14:tracePt t="19747" x="2997200" y="3816350"/>
          <p14:tracePt t="19797" x="2997200" y="3829050"/>
          <p14:tracePt t="19807" x="2984500" y="3860800"/>
          <p14:tracePt t="19817" x="2984500" y="3873500"/>
          <p14:tracePt t="19827" x="2984500" y="3886200"/>
          <p14:tracePt t="19837" x="2997200" y="3898900"/>
          <p14:tracePt t="19857" x="2997200" y="3917950"/>
          <p14:tracePt t="19927" x="2997200" y="3930650"/>
          <p14:tracePt t="19937" x="3016250" y="3943350"/>
          <p14:tracePt t="19957" x="3016250" y="3956050"/>
          <p14:tracePt t="20247" x="3016250" y="3968750"/>
          <p14:tracePt t="21097" x="3028950" y="3968750"/>
          <p14:tracePt t="21108" x="3041650" y="3968750"/>
          <p14:tracePt t="21118" x="3054350" y="3968750"/>
          <p14:tracePt t="22617" x="3054350" y="3956050"/>
          <p14:tracePt t="22627" x="3067050" y="3956050"/>
          <p14:tracePt t="22637" x="3098800" y="3956050"/>
          <p14:tracePt t="22648" x="3124200" y="3956050"/>
          <p14:tracePt t="22657" x="3168650" y="3968750"/>
          <p14:tracePt t="22667" x="3219450" y="3968750"/>
          <p14:tracePt t="22677" x="3263900" y="3968750"/>
          <p14:tracePt t="22687" x="3333750" y="3968750"/>
          <p14:tracePt t="22697" x="3371850" y="3968750"/>
          <p14:tracePt t="22707" x="3486150" y="3968750"/>
          <p14:tracePt t="22717" x="3613150" y="3968750"/>
          <p14:tracePt t="22727" x="3778250" y="3981450"/>
          <p14:tracePt t="22737" x="3930650" y="3981450"/>
          <p14:tracePt t="22747" x="4070350" y="3981450"/>
          <p14:tracePt t="22757" x="4292600" y="3968750"/>
          <p14:tracePt t="22767" x="4584700" y="3956050"/>
          <p14:tracePt t="22777" x="4806950" y="3930650"/>
          <p14:tracePt t="22787" x="5010150" y="3898900"/>
          <p14:tracePt t="22797" x="5080000" y="3898900"/>
          <p14:tracePt t="22807" x="5232400" y="3898900"/>
          <p14:tracePt t="22817" x="5384800" y="3898900"/>
          <p14:tracePt t="22827" x="5486400" y="3898900"/>
          <p14:tracePt t="22838" x="5556250" y="3898900"/>
          <p14:tracePt t="22848" x="5626100" y="3917950"/>
          <p14:tracePt t="22857" x="5664200" y="3917950"/>
          <p14:tracePt t="22867" x="5676900" y="3917950"/>
          <p14:tracePt t="22877" x="5695950" y="3917950"/>
          <p14:tracePt t="22887" x="5708650" y="3917950"/>
          <p14:tracePt t="22897" x="5721350" y="3917950"/>
          <p14:tracePt t="22907" x="5734050" y="3917950"/>
          <p14:tracePt t="22917" x="5746750" y="3898900"/>
          <p14:tracePt t="22937" x="5803900" y="3873500"/>
          <p14:tracePt t="22948" x="5848350" y="3873500"/>
          <p14:tracePt t="22957" x="5899150" y="3860800"/>
          <p14:tracePt t="22967" x="5930900" y="3860800"/>
          <p14:tracePt t="22987" x="5956300" y="3860800"/>
          <p14:tracePt t="23007" x="5956300" y="3848100"/>
          <p14:tracePt t="23017" x="5969000" y="3848100"/>
          <p14:tracePt t="23047" x="5988050" y="3848100"/>
          <p14:tracePt t="23067" x="6000750" y="3829050"/>
          <p14:tracePt t="23107" x="6013450" y="3816350"/>
          <p14:tracePt t="23927" x="6026150" y="3816350"/>
          <p14:tracePt t="23938" x="6070600" y="3829050"/>
          <p14:tracePt t="23948" x="6096000" y="3860800"/>
          <p14:tracePt t="23957" x="6140450" y="3873500"/>
          <p14:tracePt t="24974" x="7219950" y="3860800"/>
          <p14:tracePt t="25127" x="7219950" y="3873500"/>
          <p14:tracePt t="25138" x="7232650" y="3873500"/>
          <p14:tracePt t="25157" x="7251700" y="3873500"/>
          <p14:tracePt t="25177" x="7264400" y="3873500"/>
          <p14:tracePt t="25197" x="7277100" y="3873500"/>
          <p14:tracePt t="25247" x="7289800" y="3873500"/>
          <p14:tracePt t="25257" x="7302500" y="3886200"/>
          <p14:tracePt t="25297" x="7315200" y="3886200"/>
          <p14:tracePt t="25507" x="7334250" y="3886200"/>
          <p14:tracePt t="25518" x="7359650" y="3886200"/>
          <p14:tracePt t="25527" x="7404100" y="3886200"/>
          <p14:tracePt t="25537" x="7442200" y="3898900"/>
          <p14:tracePt t="25547" x="7524750" y="3898900"/>
          <p14:tracePt t="25557" x="7607300" y="3917950"/>
          <p14:tracePt t="25568" x="7689850" y="3930650"/>
          <p14:tracePt t="25578" x="7861300" y="3956050"/>
          <p14:tracePt t="25587" x="7981950" y="3968750"/>
          <p14:tracePt t="25598" x="8083550" y="3968750"/>
          <p14:tracePt t="25608" x="8191500" y="3981450"/>
          <p14:tracePt t="25618" x="8261350" y="3981450"/>
          <p14:tracePt t="25628" x="8375650" y="3981450"/>
          <p14:tracePt t="25638" x="8458200" y="4000500"/>
          <p14:tracePt t="25648" x="8528050" y="4000500"/>
          <p14:tracePt t="25657" x="8597900" y="4000500"/>
          <p14:tracePt t="25667" x="8667750" y="4000500"/>
          <p14:tracePt t="25678" x="8705850" y="4000500"/>
          <p14:tracePt t="25687" x="8763000" y="4000500"/>
          <p14:tracePt t="25697" x="8788400" y="4000500"/>
          <p14:tracePt t="25708" x="8820150" y="4000500"/>
          <p14:tracePt t="25717" x="8845550" y="4000500"/>
          <p14:tracePt t="25727" x="8858250" y="3981450"/>
          <p14:tracePt t="25737" x="8870950" y="3981450"/>
          <p14:tracePt t="25747" x="8890000" y="3981450"/>
          <p14:tracePt t="25777" x="8902700" y="3981450"/>
          <p14:tracePt t="25867" x="8915400" y="3981450"/>
          <p14:tracePt t="25897" x="8928100" y="3981450"/>
          <p14:tracePt t="25927" x="8940800" y="3968750"/>
          <p14:tracePt t="25957" x="8953500" y="3968750"/>
          <p14:tracePt t="25987" x="8972550" y="3968750"/>
          <p14:tracePt t="26157" x="8972550" y="4000500"/>
          <p14:tracePt t="26168" x="8940800" y="4165600"/>
          <p14:tracePt t="26177" x="8915400" y="4292600"/>
          <p14:tracePt t="27194" x="8235950" y="5207000"/>
          <p14:tracePt t="27204" x="8235950" y="5194300"/>
          <p14:tracePt t="27225" x="8223250" y="5194300"/>
          <p14:tracePt t="27247" x="8204200" y="5175250"/>
          <p14:tracePt t="27258" x="8191500" y="5175250"/>
          <p14:tracePt t="27267" x="8178800" y="5162550"/>
          <p14:tracePt t="27277" x="8166100" y="5149850"/>
          <p14:tracePt t="27287" x="8153400" y="5149850"/>
          <p14:tracePt t="27297" x="8134350" y="5149850"/>
          <p14:tracePt t="27307" x="8121650" y="5137150"/>
          <p14:tracePt t="27327" x="8108950" y="5137150"/>
          <p14:tracePt t="27347" x="8096250" y="5137150"/>
          <p14:tracePt t="27357" x="8083550" y="5137150"/>
          <p14:tracePt t="27367" x="8070850" y="5137150"/>
          <p14:tracePt t="27377" x="8051800" y="5137150"/>
          <p14:tracePt t="27387" x="8026400" y="5137150"/>
          <p14:tracePt t="27397" x="7981950" y="5124450"/>
          <p14:tracePt t="27407" x="7956550" y="5124450"/>
          <p14:tracePt t="27417" x="7912100" y="5124450"/>
          <p14:tracePt t="27427" x="7874000" y="5124450"/>
          <p14:tracePt t="27437" x="7848600" y="5124450"/>
          <p14:tracePt t="27447" x="7829550" y="5111750"/>
          <p14:tracePt t="27547" x="7816850" y="5111750"/>
          <p14:tracePt t="27558" x="7804150" y="5111750"/>
          <p14:tracePt t="27577" x="7791450" y="5111750"/>
          <p14:tracePt t="27588" x="7778750" y="5111750"/>
          <p14:tracePt t="27597" x="7759700" y="5111750"/>
          <p14:tracePt t="27617" x="7747000" y="5111750"/>
          <p14:tracePt t="27628" x="7734300" y="5111750"/>
          <p14:tracePt t="27647" x="7721600" y="5111750"/>
          <p14:tracePt t="27658" x="7708900" y="5111750"/>
          <p14:tracePt t="27667" x="7689850" y="5111750"/>
          <p14:tracePt t="27677" x="7677150" y="5111750"/>
          <p14:tracePt t="27687" x="7664450" y="5111750"/>
          <p14:tracePt t="27697" x="7651750" y="5111750"/>
          <p14:tracePt t="27707" x="7626350" y="5092700"/>
          <p14:tracePt t="27717" x="7581900" y="5092700"/>
          <p14:tracePt t="27727" x="7537450" y="5092700"/>
          <p14:tracePt t="27737" x="7524750" y="5092700"/>
          <p14:tracePt t="27747" x="7499350" y="5111750"/>
          <p14:tracePt t="27767" x="7486650" y="5111750"/>
          <p14:tracePt t="27817" x="7499350" y="5111750"/>
          <p14:tracePt t="27877" x="7512050" y="5111750"/>
          <p14:tracePt t="27897" x="7524750" y="5092700"/>
          <p14:tracePt t="27917" x="7537450" y="5092700"/>
          <p14:tracePt t="27937" x="7537450" y="5080000"/>
          <p14:tracePt t="27947" x="7556500" y="5080000"/>
          <p14:tracePt t="27967" x="7556500" y="5067300"/>
          <p14:tracePt t="28167" x="7569200" y="5067300"/>
          <p14:tracePt t="28207" x="7581900" y="5054600"/>
          <p14:tracePt t="28227" x="7594600" y="5054600"/>
          <p14:tracePt t="28237" x="7607300" y="5054600"/>
          <p14:tracePt t="28247" x="7626350" y="5041900"/>
          <p14:tracePt t="29265" x="7721600" y="4972050"/>
          <p14:tracePt t="30727" x="7734300" y="4972050"/>
          <p14:tracePt t="30767" x="7734300" y="4953000"/>
          <p14:tracePt t="30797" x="7747000" y="4940300"/>
          <p14:tracePt t="30827" x="7759700" y="4927600"/>
          <p14:tracePt t="31845" x="8274050" y="4445000"/>
          <p14:tracePt t="32027" x="8274050" y="4457700"/>
          <p14:tracePt t="32038" x="8274050" y="4470400"/>
          <p14:tracePt t="32057" x="8261350" y="4470400"/>
          <p14:tracePt t="32068" x="8261350" y="4457700"/>
          <p14:tracePt t="32077" x="8248650" y="4457700"/>
          <p14:tracePt t="32127" x="8261350" y="4457700"/>
          <p14:tracePt t="32138" x="8293100" y="4470400"/>
          <p14:tracePt t="32148" x="8305800" y="4470400"/>
          <p14:tracePt t="32157" x="8331200" y="4470400"/>
          <p14:tracePt t="32257" x="8343900" y="4470400"/>
          <p14:tracePt t="32297" x="8343900" y="4457700"/>
          <p14:tracePt t="32307" x="8356600" y="4457700"/>
          <p14:tracePt t="32327" x="8388350" y="4445000"/>
          <p14:tracePt t="32338" x="8401050" y="4413250"/>
          <p14:tracePt t="32347" x="8445500" y="4375150"/>
          <p14:tracePt t="32357" x="8483600" y="4330700"/>
          <p14:tracePt t="32368" x="8553450" y="4292600"/>
          <p14:tracePt t="32377" x="8667750" y="4203700"/>
          <p14:tracePt t="32387" x="8775700" y="4152900"/>
          <p14:tracePt t="32397" x="8953500" y="4070350"/>
          <p14:tracePt t="32407" x="9124950" y="3981450"/>
          <p14:tracePt t="32417" x="9315450" y="3917950"/>
          <p14:tracePt t="32427" x="9385300" y="3886200"/>
          <p14:tracePt t="32438" x="9499600" y="3848100"/>
          <p14:tracePt t="32448" x="9556750" y="3816350"/>
          <p14:tracePt t="32458" x="9607550" y="3790950"/>
          <p14:tracePt t="32467" x="9652000" y="3778250"/>
          <p14:tracePt t="32477" x="9677400" y="3778250"/>
          <p14:tracePt t="32487" x="9690100" y="3778250"/>
          <p14:tracePt t="32497" x="9709150" y="3778250"/>
          <p14:tracePt t="32537" x="9721850" y="3778250"/>
          <p14:tracePt t="32567" x="9734550" y="3759200"/>
          <p14:tracePt t="32578" x="9747250" y="3759200"/>
          <p14:tracePt t="34637" x="9734550" y="3759200"/>
          <p14:tracePt t="34717" x="9721850" y="3759200"/>
          <p14:tracePt t="35867" x="6413500" y="6845300"/>
          <p14:tracePt t="35879" x="6400800" y="6832600"/>
          <p14:tracePt t="35907" x="6388100" y="6832600"/>
          <p14:tracePt t="35918" x="6388100" y="6813550"/>
          <p14:tracePt t="35928" x="6375400" y="6813550"/>
          <p14:tracePt t="35937" x="6362700" y="6813550"/>
          <p14:tracePt t="35947" x="6292850" y="6800850"/>
          <p14:tracePt t="35957" x="6178550" y="6800850"/>
          <p14:tracePt t="35967" x="5943600" y="683260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16A1B-3E7D-6FD3-2A73-3F2E5F8E8CC6}"/>
            </a:ext>
          </a:extLst>
        </p:cNvPr>
        <p:cNvGrpSpPr/>
        <p:nvPr/>
      </p:nvGrpSpPr>
      <p:grpSpPr>
        <a:xfrm>
          <a:off x="0" y="0"/>
          <a:ext cx="0" cy="0"/>
          <a:chOff x="0" y="0"/>
          <a:chExt cx="0" cy="0"/>
        </a:xfrm>
      </p:grpSpPr>
      <p:pic>
        <p:nvPicPr>
          <p:cNvPr id="10" name="図 9">
            <a:extLst>
              <a:ext uri="{FF2B5EF4-FFF2-40B4-BE49-F238E27FC236}">
                <a16:creationId xmlns:a16="http://schemas.microsoft.com/office/drawing/2014/main" id="{3380787E-F389-26CD-77C3-1A0D81DD1168}"/>
              </a:ext>
            </a:extLst>
          </p:cNvPr>
          <p:cNvPicPr>
            <a:picLocks noChangeAspect="1"/>
          </p:cNvPicPr>
          <p:nvPr/>
        </p:nvPicPr>
        <p:blipFill>
          <a:blip r:embed="rId5"/>
          <a:stretch>
            <a:fillRect/>
          </a:stretch>
        </p:blipFill>
        <p:spPr>
          <a:xfrm>
            <a:off x="1084581" y="1322177"/>
            <a:ext cx="1156607" cy="1044451"/>
          </a:xfrm>
          <a:prstGeom prst="rect">
            <a:avLst/>
          </a:prstGeom>
        </p:spPr>
      </p:pic>
      <p:pic>
        <p:nvPicPr>
          <p:cNvPr id="13" name="図 12">
            <a:extLst>
              <a:ext uri="{FF2B5EF4-FFF2-40B4-BE49-F238E27FC236}">
                <a16:creationId xmlns:a16="http://schemas.microsoft.com/office/drawing/2014/main" id="{089F2E60-DFBF-1E42-53C1-BA063B630E03}"/>
              </a:ext>
            </a:extLst>
          </p:cNvPr>
          <p:cNvPicPr>
            <a:picLocks noChangeAspect="1"/>
          </p:cNvPicPr>
          <p:nvPr/>
        </p:nvPicPr>
        <p:blipFill>
          <a:blip r:embed="rId6"/>
          <a:stretch>
            <a:fillRect/>
          </a:stretch>
        </p:blipFill>
        <p:spPr>
          <a:xfrm>
            <a:off x="4844205" y="923935"/>
            <a:ext cx="2264229" cy="1977168"/>
          </a:xfrm>
          <a:prstGeom prst="rect">
            <a:avLst/>
          </a:prstGeom>
        </p:spPr>
      </p:pic>
      <p:pic>
        <p:nvPicPr>
          <p:cNvPr id="15" name="図 14">
            <a:extLst>
              <a:ext uri="{FF2B5EF4-FFF2-40B4-BE49-F238E27FC236}">
                <a16:creationId xmlns:a16="http://schemas.microsoft.com/office/drawing/2014/main" id="{A8D32767-07D1-D1D5-77E8-DA9338E888AF}"/>
              </a:ext>
            </a:extLst>
          </p:cNvPr>
          <p:cNvPicPr>
            <a:picLocks noChangeAspect="1"/>
          </p:cNvPicPr>
          <p:nvPr/>
        </p:nvPicPr>
        <p:blipFill>
          <a:blip r:embed="rId7"/>
          <a:stretch>
            <a:fillRect/>
          </a:stretch>
        </p:blipFill>
        <p:spPr>
          <a:xfrm>
            <a:off x="7713499" y="923935"/>
            <a:ext cx="2791278" cy="1572794"/>
          </a:xfrm>
          <a:prstGeom prst="rect">
            <a:avLst/>
          </a:prstGeom>
        </p:spPr>
      </p:pic>
      <p:pic>
        <p:nvPicPr>
          <p:cNvPr id="17" name="図 16">
            <a:extLst>
              <a:ext uri="{FF2B5EF4-FFF2-40B4-BE49-F238E27FC236}">
                <a16:creationId xmlns:a16="http://schemas.microsoft.com/office/drawing/2014/main" id="{3AF1C325-9583-3181-EE09-2EA0E6CF09C8}"/>
              </a:ext>
            </a:extLst>
          </p:cNvPr>
          <p:cNvPicPr>
            <a:picLocks noChangeAspect="1"/>
          </p:cNvPicPr>
          <p:nvPr/>
        </p:nvPicPr>
        <p:blipFill>
          <a:blip r:embed="rId8"/>
          <a:stretch>
            <a:fillRect/>
          </a:stretch>
        </p:blipFill>
        <p:spPr>
          <a:xfrm>
            <a:off x="2861820" y="870228"/>
            <a:ext cx="1603487" cy="1470479"/>
          </a:xfrm>
          <a:prstGeom prst="rect">
            <a:avLst/>
          </a:prstGeom>
        </p:spPr>
      </p:pic>
      <p:pic>
        <p:nvPicPr>
          <p:cNvPr id="18" name="図 17">
            <a:extLst>
              <a:ext uri="{FF2B5EF4-FFF2-40B4-BE49-F238E27FC236}">
                <a16:creationId xmlns:a16="http://schemas.microsoft.com/office/drawing/2014/main" id="{6A4A0EE1-49A0-78FA-B590-D906C073344D}"/>
              </a:ext>
            </a:extLst>
          </p:cNvPr>
          <p:cNvPicPr>
            <a:picLocks noChangeAspect="1"/>
          </p:cNvPicPr>
          <p:nvPr/>
        </p:nvPicPr>
        <p:blipFill>
          <a:blip r:embed="rId9"/>
          <a:srcRect l="51681"/>
          <a:stretch>
            <a:fillRect/>
          </a:stretch>
        </p:blipFill>
        <p:spPr>
          <a:xfrm>
            <a:off x="6916983" y="4425141"/>
            <a:ext cx="3755572" cy="1493478"/>
          </a:xfrm>
          <a:prstGeom prst="rect">
            <a:avLst/>
          </a:prstGeom>
        </p:spPr>
      </p:pic>
      <p:sp>
        <p:nvSpPr>
          <p:cNvPr id="19" name="テキスト ボックス 18">
            <a:extLst>
              <a:ext uri="{FF2B5EF4-FFF2-40B4-BE49-F238E27FC236}">
                <a16:creationId xmlns:a16="http://schemas.microsoft.com/office/drawing/2014/main" id="{2791FDC9-8E5E-CB6E-7019-CB4D0D9D6578}"/>
              </a:ext>
            </a:extLst>
          </p:cNvPr>
          <p:cNvSpPr txBox="1"/>
          <p:nvPr/>
        </p:nvSpPr>
        <p:spPr>
          <a:xfrm>
            <a:off x="1330902" y="2456958"/>
            <a:ext cx="579005" cy="369332"/>
          </a:xfrm>
          <a:prstGeom prst="rect">
            <a:avLst/>
          </a:prstGeom>
          <a:noFill/>
        </p:spPr>
        <p:txBody>
          <a:bodyPr wrap="none" rtlCol="0">
            <a:spAutoFit/>
          </a:bodyPr>
          <a:lstStyle/>
          <a:p>
            <a:r>
              <a:rPr kumimoji="1" lang="en-US" altLang="ja-JP" dirty="0">
                <a:latin typeface="Gill Sans MT" panose="020B0502020104020203" pitchFamily="34" charset="0"/>
                <a:ea typeface="Hiragino Kaku Gothic ProN W3" panose="020B0300000000000000" pitchFamily="34" charset="-128"/>
              </a:rPr>
              <a:t>C60</a:t>
            </a:r>
            <a:endParaRPr kumimoji="1" lang="ja-JP" altLang="en-US">
              <a:latin typeface="Gill Sans MT" panose="020B0502020104020203" pitchFamily="34" charset="0"/>
              <a:ea typeface="Hiragino Kaku Gothic ProN W3" panose="020B0300000000000000" pitchFamily="34" charset="-128"/>
            </a:endParaRPr>
          </a:p>
        </p:txBody>
      </p:sp>
      <p:sp>
        <p:nvSpPr>
          <p:cNvPr id="20" name="テキスト ボックス 19">
            <a:extLst>
              <a:ext uri="{FF2B5EF4-FFF2-40B4-BE49-F238E27FC236}">
                <a16:creationId xmlns:a16="http://schemas.microsoft.com/office/drawing/2014/main" id="{C9D56CF9-4FB5-5AB9-C8CF-FCC21616D29B}"/>
              </a:ext>
            </a:extLst>
          </p:cNvPr>
          <p:cNvSpPr txBox="1"/>
          <p:nvPr/>
        </p:nvSpPr>
        <p:spPr>
          <a:xfrm>
            <a:off x="3214372" y="2398499"/>
            <a:ext cx="657552" cy="369332"/>
          </a:xfrm>
          <a:prstGeom prst="rect">
            <a:avLst/>
          </a:prstGeom>
          <a:noFill/>
        </p:spPr>
        <p:txBody>
          <a:bodyPr wrap="none" rtlCol="0">
            <a:spAutoFit/>
          </a:bodyPr>
          <a:lstStyle/>
          <a:p>
            <a:r>
              <a:rPr kumimoji="1" lang="en-US" altLang="ja-JP" dirty="0">
                <a:latin typeface="Gill Sans MT" panose="020B0502020104020203" pitchFamily="34" charset="0"/>
                <a:ea typeface="Hiragino Kaku Gothic ProN W3" panose="020B0300000000000000" pitchFamily="34" charset="-128"/>
              </a:rPr>
              <a:t>CNB</a:t>
            </a:r>
            <a:endParaRPr kumimoji="1" lang="ja-JP" altLang="en-US">
              <a:latin typeface="Gill Sans MT" panose="020B0502020104020203" pitchFamily="34" charset="0"/>
              <a:ea typeface="Hiragino Kaku Gothic ProN W3" panose="020B0300000000000000" pitchFamily="34" charset="-128"/>
            </a:endParaRPr>
          </a:p>
        </p:txBody>
      </p:sp>
      <p:sp>
        <p:nvSpPr>
          <p:cNvPr id="21" name="テキスト ボックス 20">
            <a:extLst>
              <a:ext uri="{FF2B5EF4-FFF2-40B4-BE49-F238E27FC236}">
                <a16:creationId xmlns:a16="http://schemas.microsoft.com/office/drawing/2014/main" id="{2C181654-1E15-A17B-F8F1-1F6C16715FE0}"/>
              </a:ext>
            </a:extLst>
          </p:cNvPr>
          <p:cNvSpPr txBox="1"/>
          <p:nvPr/>
        </p:nvSpPr>
        <p:spPr>
          <a:xfrm>
            <a:off x="5976319" y="2647759"/>
            <a:ext cx="686406" cy="369332"/>
          </a:xfrm>
          <a:prstGeom prst="rect">
            <a:avLst/>
          </a:prstGeom>
          <a:noFill/>
        </p:spPr>
        <p:txBody>
          <a:bodyPr wrap="none" rtlCol="0">
            <a:spAutoFit/>
          </a:bodyPr>
          <a:lstStyle/>
          <a:p>
            <a:r>
              <a:rPr kumimoji="1" lang="en-US" altLang="ja-JP" dirty="0">
                <a:latin typeface="Gill Sans MT" panose="020B0502020104020203" pitchFamily="34" charset="0"/>
                <a:ea typeface="Hiragino Kaku Gothic ProN W3" panose="020B0300000000000000" pitchFamily="34" charset="-128"/>
              </a:rPr>
              <a:t>CNT</a:t>
            </a:r>
            <a:endParaRPr kumimoji="1" lang="ja-JP" altLang="en-US">
              <a:latin typeface="Gill Sans MT" panose="020B0502020104020203" pitchFamily="34" charset="0"/>
              <a:ea typeface="Hiragino Kaku Gothic ProN W3" panose="020B0300000000000000" pitchFamily="34" charset="-128"/>
            </a:endParaRPr>
          </a:p>
        </p:txBody>
      </p:sp>
      <p:sp>
        <p:nvSpPr>
          <p:cNvPr id="22" name="テキスト ボックス 21">
            <a:extLst>
              <a:ext uri="{FF2B5EF4-FFF2-40B4-BE49-F238E27FC236}">
                <a16:creationId xmlns:a16="http://schemas.microsoft.com/office/drawing/2014/main" id="{C8AA51B7-3433-6677-DC07-C09E5481BF0B}"/>
              </a:ext>
            </a:extLst>
          </p:cNvPr>
          <p:cNvSpPr txBox="1"/>
          <p:nvPr/>
        </p:nvSpPr>
        <p:spPr>
          <a:xfrm>
            <a:off x="10217862" y="2037067"/>
            <a:ext cx="1110560" cy="369332"/>
          </a:xfrm>
          <a:prstGeom prst="rect">
            <a:avLst/>
          </a:prstGeom>
          <a:noFill/>
        </p:spPr>
        <p:txBody>
          <a:bodyPr wrap="none" rtlCol="0">
            <a:spAutoFit/>
          </a:bodyPr>
          <a:lstStyle/>
          <a:p>
            <a:r>
              <a:rPr kumimoji="1" lang="en-US" altLang="ja-JP" dirty="0">
                <a:latin typeface="Gill Sans MT" panose="020B0502020104020203" pitchFamily="34" charset="0"/>
                <a:ea typeface="Hiragino Kaku Gothic ProN W3" panose="020B0300000000000000" pitchFamily="34" charset="-128"/>
              </a:rPr>
              <a:t>Graphene</a:t>
            </a:r>
            <a:endParaRPr kumimoji="1" lang="ja-JP" altLang="en-US">
              <a:latin typeface="Gill Sans MT" panose="020B0502020104020203" pitchFamily="34" charset="0"/>
              <a:ea typeface="Hiragino Kaku Gothic ProN W3" panose="020B0300000000000000" pitchFamily="34" charset="-128"/>
            </a:endParaRPr>
          </a:p>
        </p:txBody>
      </p:sp>
      <p:sp>
        <p:nvSpPr>
          <p:cNvPr id="23" name="テキスト ボックス 22">
            <a:extLst>
              <a:ext uri="{FF2B5EF4-FFF2-40B4-BE49-F238E27FC236}">
                <a16:creationId xmlns:a16="http://schemas.microsoft.com/office/drawing/2014/main" id="{B42480E4-92DE-EF4E-38C5-3C4BF4D013EE}"/>
              </a:ext>
            </a:extLst>
          </p:cNvPr>
          <p:cNvSpPr txBox="1"/>
          <p:nvPr/>
        </p:nvSpPr>
        <p:spPr>
          <a:xfrm>
            <a:off x="6895213" y="3770863"/>
            <a:ext cx="5176253" cy="646331"/>
          </a:xfrm>
          <a:prstGeom prst="rect">
            <a:avLst/>
          </a:prstGeom>
          <a:noFill/>
        </p:spPr>
        <p:txBody>
          <a:bodyPr wrap="square" rtlCol="0">
            <a:spAutoFit/>
          </a:bodyPr>
          <a:lstStyle/>
          <a:p>
            <a:r>
              <a:rPr kumimoji="1" lang="ja-JP" altLang="en-US">
                <a:latin typeface="Hiragino Kaku Gothic ProN W3" panose="020B0300000000000000" pitchFamily="34" charset="-128"/>
                <a:ea typeface="Hiragino Kaku Gothic ProN W3" panose="020B0300000000000000" pitchFamily="34" charset="-128"/>
              </a:rPr>
              <a:t>核酸塩基</a:t>
            </a:r>
            <a:r>
              <a:rPr kumimoji="1" lang="en-US" altLang="ja-JP" dirty="0">
                <a:latin typeface="Hiragino Kaku Gothic ProN W3" panose="020B0300000000000000" pitchFamily="34" charset="-128"/>
                <a:ea typeface="Hiragino Kaku Gothic ProN W3" panose="020B0300000000000000" pitchFamily="34" charset="-128"/>
              </a:rPr>
              <a:t>(π</a:t>
            </a:r>
            <a:r>
              <a:rPr kumimoji="1" lang="ja-JP" altLang="en-US">
                <a:latin typeface="Hiragino Kaku Gothic ProN W3" panose="020B0300000000000000" pitchFamily="34" charset="-128"/>
                <a:ea typeface="Hiragino Kaku Gothic ProN W3" panose="020B0300000000000000" pitchFamily="34" charset="-128"/>
              </a:rPr>
              <a:t>電子系</a:t>
            </a:r>
            <a:r>
              <a:rPr kumimoji="1" lang="en-US" altLang="ja-JP" dirty="0">
                <a:latin typeface="Hiragino Kaku Gothic ProN W3" panose="020B0300000000000000" pitchFamily="34" charset="-128"/>
                <a:ea typeface="Hiragino Kaku Gothic ProN W3" panose="020B0300000000000000" pitchFamily="34" charset="-128"/>
              </a:rPr>
              <a:t>)</a:t>
            </a:r>
            <a:r>
              <a:rPr kumimoji="1" lang="ja-JP" altLang="en-US">
                <a:latin typeface="Hiragino Kaku Gothic ProN W3" panose="020B0300000000000000" pitchFamily="34" charset="-128"/>
                <a:ea typeface="Hiragino Kaku Gothic ProN W3" panose="020B0300000000000000" pitchFamily="34" charset="-128"/>
              </a:rPr>
              <a:t>が長軸方向に積層し</a:t>
            </a:r>
            <a:endParaRPr kumimoji="1" lang="en-US" altLang="ja-JP" dirty="0">
              <a:latin typeface="Hiragino Kaku Gothic ProN W3" panose="020B0300000000000000" pitchFamily="34" charset="-128"/>
              <a:ea typeface="Hiragino Kaku Gothic ProN W3" panose="020B0300000000000000" pitchFamily="34" charset="-128"/>
            </a:endParaRPr>
          </a:p>
          <a:p>
            <a:r>
              <a:rPr kumimoji="1" lang="ja-JP" altLang="en-US">
                <a:latin typeface="Hiragino Kaku Gothic ProN W3" panose="020B0300000000000000" pitchFamily="34" charset="-128"/>
                <a:ea typeface="Hiragino Kaku Gothic ProN W3" panose="020B0300000000000000" pitchFamily="34" charset="-128"/>
              </a:rPr>
              <a:t>電荷移動を担う</a:t>
            </a:r>
          </a:p>
        </p:txBody>
      </p:sp>
      <p:sp>
        <p:nvSpPr>
          <p:cNvPr id="24" name="テキスト ボックス 23">
            <a:extLst>
              <a:ext uri="{FF2B5EF4-FFF2-40B4-BE49-F238E27FC236}">
                <a16:creationId xmlns:a16="http://schemas.microsoft.com/office/drawing/2014/main" id="{881F09DD-9750-1E76-F11D-74BC52B21980}"/>
              </a:ext>
            </a:extLst>
          </p:cNvPr>
          <p:cNvSpPr txBox="1"/>
          <p:nvPr/>
        </p:nvSpPr>
        <p:spPr>
          <a:xfrm>
            <a:off x="8865028" y="5934065"/>
            <a:ext cx="2160207" cy="584775"/>
          </a:xfrm>
          <a:prstGeom prst="rect">
            <a:avLst/>
          </a:prstGeom>
          <a:noFill/>
        </p:spPr>
        <p:txBody>
          <a:bodyPr wrap="none" rtlCol="0">
            <a:spAutoFit/>
          </a:bodyPr>
          <a:lstStyle/>
          <a:p>
            <a:r>
              <a:rPr kumimoji="1" lang="en-US" altLang="ja-JP" sz="1600" dirty="0">
                <a:latin typeface="Gill Sans MT" panose="020B0502020104020203" pitchFamily="34" charset="0"/>
              </a:rPr>
              <a:t>J. K. Barton et al</a:t>
            </a:r>
          </a:p>
          <a:p>
            <a:r>
              <a:rPr kumimoji="1" lang="en-US" altLang="ja-JP" sz="1600" i="1" dirty="0">
                <a:latin typeface="Gill Sans MT" panose="020B0502020104020203" pitchFamily="34" charset="0"/>
              </a:rPr>
              <a:t>Science</a:t>
            </a:r>
            <a:r>
              <a:rPr kumimoji="1" lang="en-US" altLang="ja-JP" sz="1600" dirty="0">
                <a:latin typeface="Gill Sans MT" panose="020B0502020104020203" pitchFamily="34" charset="0"/>
              </a:rPr>
              <a:t> </a:t>
            </a:r>
            <a:r>
              <a:rPr kumimoji="1" lang="en-US" altLang="ja-JP" sz="1600" b="1" dirty="0">
                <a:latin typeface="Gill Sans MT" panose="020B0502020104020203" pitchFamily="34" charset="0"/>
              </a:rPr>
              <a:t>1993</a:t>
            </a:r>
            <a:r>
              <a:rPr kumimoji="1" lang="en-US" altLang="ja-JP" sz="1600" dirty="0">
                <a:latin typeface="Gill Sans MT" panose="020B0502020104020203" pitchFamily="34" charset="0"/>
              </a:rPr>
              <a:t>, </a:t>
            </a:r>
            <a:r>
              <a:rPr kumimoji="1" lang="en-US" altLang="ja-JP" sz="1600" i="1" dirty="0">
                <a:latin typeface="Gill Sans MT" panose="020B0502020104020203" pitchFamily="34" charset="0"/>
              </a:rPr>
              <a:t>262</a:t>
            </a:r>
            <a:r>
              <a:rPr kumimoji="1" lang="en-US" altLang="ja-JP" sz="1600" dirty="0">
                <a:latin typeface="Gill Sans MT" panose="020B0502020104020203" pitchFamily="34" charset="0"/>
              </a:rPr>
              <a:t>, 1025</a:t>
            </a:r>
            <a:endParaRPr kumimoji="1" lang="ja-JP" altLang="en-US" sz="1600">
              <a:latin typeface="Gill Sans MT" panose="020B0502020104020203" pitchFamily="34" charset="0"/>
            </a:endParaRPr>
          </a:p>
        </p:txBody>
      </p:sp>
      <p:sp>
        <p:nvSpPr>
          <p:cNvPr id="27" name="テキスト ボックス 26">
            <a:extLst>
              <a:ext uri="{FF2B5EF4-FFF2-40B4-BE49-F238E27FC236}">
                <a16:creationId xmlns:a16="http://schemas.microsoft.com/office/drawing/2014/main" id="{89080689-C341-2EF9-9E00-AE7237F89499}"/>
              </a:ext>
            </a:extLst>
          </p:cNvPr>
          <p:cNvSpPr txBox="1"/>
          <p:nvPr/>
        </p:nvSpPr>
        <p:spPr>
          <a:xfrm>
            <a:off x="3223009" y="5955450"/>
            <a:ext cx="3224386" cy="584775"/>
          </a:xfrm>
          <a:prstGeom prst="rect">
            <a:avLst/>
          </a:prstGeom>
          <a:noFill/>
        </p:spPr>
        <p:txBody>
          <a:bodyPr wrap="square">
            <a:spAutoFit/>
          </a:bodyPr>
          <a:lstStyle/>
          <a:p>
            <a:pPr>
              <a:buNone/>
            </a:pPr>
            <a:r>
              <a:rPr lang="en-US" altLang="ja-JP" sz="1600" dirty="0">
                <a:solidFill>
                  <a:srgbClr val="000000"/>
                </a:solidFill>
                <a:effectLst/>
                <a:latin typeface="Gill Sans MT" panose="020B0502020104020203" pitchFamily="34" charset="0"/>
              </a:rPr>
              <a:t>F.  </a:t>
            </a:r>
            <a:r>
              <a:rPr lang="en-US" altLang="ja-JP" sz="1600" dirty="0" err="1">
                <a:solidFill>
                  <a:srgbClr val="000000"/>
                </a:solidFill>
                <a:effectLst/>
                <a:latin typeface="Gill Sans MT" panose="020B0502020104020203" pitchFamily="34" charset="0"/>
              </a:rPr>
              <a:t>Würthner</a:t>
            </a:r>
            <a:r>
              <a:rPr lang="en-US" altLang="ja-JP" sz="1600" dirty="0">
                <a:solidFill>
                  <a:srgbClr val="000000"/>
                </a:solidFill>
                <a:effectLst/>
                <a:latin typeface="Gill Sans MT" panose="020B0502020104020203" pitchFamily="34" charset="0"/>
              </a:rPr>
              <a:t> et al</a:t>
            </a:r>
          </a:p>
          <a:p>
            <a:pPr>
              <a:buNone/>
            </a:pPr>
            <a:r>
              <a:rPr lang="en-US" altLang="ja-JP" sz="1600" i="1" dirty="0">
                <a:solidFill>
                  <a:srgbClr val="000000"/>
                </a:solidFill>
                <a:effectLst/>
                <a:latin typeface="Gill Sans MT" panose="020B0502020104020203" pitchFamily="34" charset="0"/>
              </a:rPr>
              <a:t>J. Phys. Chem. C. </a:t>
            </a:r>
            <a:r>
              <a:rPr lang="en-US" altLang="ja-JP" sz="1600" b="1" dirty="0">
                <a:solidFill>
                  <a:srgbClr val="000000"/>
                </a:solidFill>
                <a:effectLst/>
                <a:latin typeface="Gill Sans MT" panose="020B0502020104020203" pitchFamily="34" charset="0"/>
              </a:rPr>
              <a:t>2008</a:t>
            </a:r>
            <a:r>
              <a:rPr lang="en-US" altLang="ja-JP" sz="1600" dirty="0">
                <a:solidFill>
                  <a:srgbClr val="000000"/>
                </a:solidFill>
                <a:effectLst/>
                <a:latin typeface="Gill Sans MT" panose="020B0502020104020203" pitchFamily="34" charset="0"/>
              </a:rPr>
              <a:t>, </a:t>
            </a:r>
            <a:r>
              <a:rPr lang="en-US" altLang="ja-JP" sz="1600" i="1" dirty="0">
                <a:solidFill>
                  <a:srgbClr val="000000"/>
                </a:solidFill>
                <a:effectLst/>
                <a:latin typeface="Gill Sans MT" panose="020B0502020104020203" pitchFamily="34" charset="0"/>
              </a:rPr>
              <a:t>112</a:t>
            </a:r>
            <a:r>
              <a:rPr lang="en-US" altLang="ja-JP" sz="1600" dirty="0">
                <a:solidFill>
                  <a:srgbClr val="000000"/>
                </a:solidFill>
                <a:effectLst/>
                <a:latin typeface="Gill Sans MT" panose="020B0502020104020203" pitchFamily="34" charset="0"/>
              </a:rPr>
              <a:t>, 2476</a:t>
            </a:r>
          </a:p>
        </p:txBody>
      </p:sp>
      <p:sp>
        <p:nvSpPr>
          <p:cNvPr id="28" name="テキスト ボックス 27">
            <a:extLst>
              <a:ext uri="{FF2B5EF4-FFF2-40B4-BE49-F238E27FC236}">
                <a16:creationId xmlns:a16="http://schemas.microsoft.com/office/drawing/2014/main" id="{80339F2F-839E-8F1A-2F42-DE0F96FCF66B}"/>
              </a:ext>
            </a:extLst>
          </p:cNvPr>
          <p:cNvSpPr txBox="1"/>
          <p:nvPr/>
        </p:nvSpPr>
        <p:spPr>
          <a:xfrm>
            <a:off x="2759597" y="5495831"/>
            <a:ext cx="3696587" cy="369332"/>
          </a:xfrm>
          <a:prstGeom prst="rect">
            <a:avLst/>
          </a:prstGeom>
          <a:noFill/>
        </p:spPr>
        <p:txBody>
          <a:bodyPr wrap="square" rtlCol="0">
            <a:spAutoFit/>
          </a:bodyPr>
          <a:lstStyle/>
          <a:p>
            <a:r>
              <a:rPr kumimoji="1" lang="ja-JP" altLang="en-US">
                <a:latin typeface="Hiragino Kaku Gothic ProN W3" panose="020B0300000000000000" pitchFamily="34" charset="-128"/>
                <a:ea typeface="Hiragino Kaku Gothic ProN W3" panose="020B0300000000000000" pitchFamily="34" charset="-128"/>
              </a:rPr>
              <a:t>エネルギーが効率よく伝播する</a:t>
            </a:r>
          </a:p>
        </p:txBody>
      </p:sp>
      <p:sp>
        <p:nvSpPr>
          <p:cNvPr id="29" name="テキスト ボックス 28">
            <a:extLst>
              <a:ext uri="{FF2B5EF4-FFF2-40B4-BE49-F238E27FC236}">
                <a16:creationId xmlns:a16="http://schemas.microsoft.com/office/drawing/2014/main" id="{C71A3F5A-D5BD-5105-8B2E-3D0230434971}"/>
              </a:ext>
            </a:extLst>
          </p:cNvPr>
          <p:cNvSpPr txBox="1"/>
          <p:nvPr/>
        </p:nvSpPr>
        <p:spPr>
          <a:xfrm>
            <a:off x="7108434" y="2232260"/>
            <a:ext cx="1800493" cy="1200329"/>
          </a:xfrm>
          <a:prstGeom prst="rect">
            <a:avLst/>
          </a:prstGeom>
          <a:noFill/>
        </p:spPr>
        <p:txBody>
          <a:bodyPr wrap="none" rtlCol="0">
            <a:spAutoFit/>
          </a:bodyPr>
          <a:lstStyle/>
          <a:p>
            <a:r>
              <a:rPr kumimoji="1" lang="ja-JP" altLang="en-US">
                <a:latin typeface="Hiragino Kaku Gothic ProN W3" panose="020B0300000000000000" pitchFamily="34" charset="-128"/>
                <a:ea typeface="Hiragino Kaku Gothic ProN W3" panose="020B0300000000000000" pitchFamily="34" charset="-128"/>
              </a:rPr>
              <a:t>・電気伝導</a:t>
            </a:r>
            <a:endParaRPr kumimoji="1" lang="en-US" altLang="ja-JP" dirty="0">
              <a:latin typeface="Hiragino Kaku Gothic ProN W3" panose="020B0300000000000000" pitchFamily="34" charset="-128"/>
              <a:ea typeface="Hiragino Kaku Gothic ProN W3" panose="020B0300000000000000" pitchFamily="34" charset="-128"/>
            </a:endParaRPr>
          </a:p>
          <a:p>
            <a:r>
              <a:rPr kumimoji="1" lang="ja-JP" altLang="en-US">
                <a:latin typeface="Hiragino Kaku Gothic ProN W3" panose="020B0300000000000000" pitchFamily="34" charset="-128"/>
                <a:ea typeface="Hiragino Kaku Gothic ProN W3" panose="020B0300000000000000" pitchFamily="34" charset="-128"/>
              </a:rPr>
              <a:t>・光吸収、発光</a:t>
            </a:r>
            <a:endParaRPr kumimoji="1" lang="en-US" altLang="ja-JP" dirty="0">
              <a:latin typeface="Hiragino Kaku Gothic ProN W3" panose="020B0300000000000000" pitchFamily="34" charset="-128"/>
              <a:ea typeface="Hiragino Kaku Gothic ProN W3" panose="020B0300000000000000" pitchFamily="34" charset="-128"/>
            </a:endParaRPr>
          </a:p>
          <a:p>
            <a:r>
              <a:rPr kumimoji="1" lang="ja-JP" altLang="en-US">
                <a:latin typeface="Hiragino Kaku Gothic ProN W3" panose="020B0300000000000000" pitchFamily="34" charset="-128"/>
                <a:ea typeface="Hiragino Kaku Gothic ProN W3" panose="020B0300000000000000" pitchFamily="34" charset="-128"/>
              </a:rPr>
              <a:t>・分子包接</a:t>
            </a:r>
            <a:endParaRPr kumimoji="1" lang="en-US" altLang="ja-JP" dirty="0">
              <a:latin typeface="Hiragino Kaku Gothic ProN W3" panose="020B0300000000000000" pitchFamily="34" charset="-128"/>
              <a:ea typeface="Hiragino Kaku Gothic ProN W3" panose="020B0300000000000000" pitchFamily="34" charset="-128"/>
            </a:endParaRPr>
          </a:p>
          <a:p>
            <a:r>
              <a:rPr kumimoji="1" lang="ja-JP" altLang="en-US">
                <a:latin typeface="Hiragino Kaku Gothic ProN W3" panose="020B0300000000000000" pitchFamily="34" charset="-128"/>
                <a:ea typeface="Hiragino Kaku Gothic ProN W3" panose="020B0300000000000000" pitchFamily="34" charset="-128"/>
              </a:rPr>
              <a:t>・物質吸着</a:t>
            </a:r>
          </a:p>
        </p:txBody>
      </p:sp>
      <p:sp>
        <p:nvSpPr>
          <p:cNvPr id="31" name="テキスト ボックス 30">
            <a:extLst>
              <a:ext uri="{FF2B5EF4-FFF2-40B4-BE49-F238E27FC236}">
                <a16:creationId xmlns:a16="http://schemas.microsoft.com/office/drawing/2014/main" id="{781A83C1-A1E1-E498-9D54-06FA1FFA13DD}"/>
              </a:ext>
            </a:extLst>
          </p:cNvPr>
          <p:cNvSpPr txBox="1"/>
          <p:nvPr/>
        </p:nvSpPr>
        <p:spPr>
          <a:xfrm>
            <a:off x="372518" y="183969"/>
            <a:ext cx="7580921" cy="369332"/>
          </a:xfrm>
          <a:prstGeom prst="rect">
            <a:avLst/>
          </a:prstGeom>
          <a:noFill/>
        </p:spPr>
        <p:txBody>
          <a:bodyPr wrap="none" rtlCol="0">
            <a:spAutoFit/>
          </a:bodyPr>
          <a:lstStyle/>
          <a:p>
            <a:r>
              <a:rPr kumimoji="1" lang="ja-JP" altLang="en-US">
                <a:latin typeface="Hiragino Kaku Gothic ProN W3" panose="020B0300000000000000" pitchFamily="34" charset="-128"/>
                <a:ea typeface="Hiragino Kaku Gothic ProN W3" panose="020B0300000000000000" pitchFamily="34" charset="-128"/>
              </a:rPr>
              <a:t>■ 分子そのものを合成</a:t>
            </a:r>
            <a:r>
              <a:rPr kumimoji="1" lang="en-US" altLang="ja-JP" dirty="0">
                <a:latin typeface="Hiragino Kaku Gothic ProN W3" panose="020B0300000000000000" pitchFamily="34" charset="-128"/>
                <a:ea typeface="Hiragino Kaku Gothic ProN W3" panose="020B0300000000000000" pitchFamily="34" charset="-128"/>
              </a:rPr>
              <a:t>(</a:t>
            </a:r>
            <a:r>
              <a:rPr kumimoji="1" lang="ja-JP" altLang="en-US">
                <a:latin typeface="Hiragino Kaku Gothic ProN W3" panose="020B0300000000000000" pitchFamily="34" charset="-128"/>
                <a:ea typeface="Hiragino Kaku Gothic ProN W3" panose="020B0300000000000000" pitchFamily="34" charset="-128"/>
              </a:rPr>
              <a:t>発見</a:t>
            </a:r>
            <a:r>
              <a:rPr kumimoji="1" lang="en-US" altLang="ja-JP" dirty="0">
                <a:latin typeface="Hiragino Kaku Gothic ProN W3" panose="020B0300000000000000" pitchFamily="34" charset="-128"/>
                <a:ea typeface="Hiragino Kaku Gothic ProN W3" panose="020B0300000000000000" pitchFamily="34" charset="-128"/>
              </a:rPr>
              <a:t>)</a:t>
            </a:r>
            <a:r>
              <a:rPr kumimoji="1" lang="ja-JP" altLang="en-US">
                <a:latin typeface="Hiragino Kaku Gothic ProN W3" panose="020B0300000000000000" pitchFamily="34" charset="-128"/>
                <a:ea typeface="Hiragino Kaku Gothic ProN W3" panose="020B0300000000000000" pitchFamily="34" charset="-128"/>
              </a:rPr>
              <a:t>すること、分子配列を制御することが重要</a:t>
            </a:r>
          </a:p>
        </p:txBody>
      </p:sp>
      <p:grpSp>
        <p:nvGrpSpPr>
          <p:cNvPr id="7" name="グループ化 6">
            <a:extLst>
              <a:ext uri="{FF2B5EF4-FFF2-40B4-BE49-F238E27FC236}">
                <a16:creationId xmlns:a16="http://schemas.microsoft.com/office/drawing/2014/main" id="{93BBF3C7-D6F2-E16F-4867-1079E89C6F74}"/>
              </a:ext>
            </a:extLst>
          </p:cNvPr>
          <p:cNvGrpSpPr/>
          <p:nvPr/>
        </p:nvGrpSpPr>
        <p:grpSpPr>
          <a:xfrm>
            <a:off x="1026743" y="2991579"/>
            <a:ext cx="4056824" cy="2346944"/>
            <a:chOff x="1026743" y="3163032"/>
            <a:chExt cx="4056824" cy="2346944"/>
          </a:xfrm>
        </p:grpSpPr>
        <p:pic>
          <p:nvPicPr>
            <p:cNvPr id="2" name="Main graphic">
              <a:extLst>
                <a:ext uri="{FF2B5EF4-FFF2-40B4-BE49-F238E27FC236}">
                  <a16:creationId xmlns:a16="http://schemas.microsoft.com/office/drawing/2014/main" id="{931921BF-FA8C-0D6F-A566-CC0B9CB2BE66}"/>
                </a:ext>
              </a:extLst>
            </p:cNvPr>
            <p:cNvPicPr>
              <a:picLocks noChangeAspect="1"/>
            </p:cNvPicPr>
            <p:nvPr/>
          </p:nvPicPr>
          <p:blipFill>
            <a:blip r:embed="rId10"/>
            <a:srcRect l="72752" t="21682" b="56663"/>
            <a:stretch>
              <a:fillRect/>
            </a:stretch>
          </p:blipFill>
          <p:spPr>
            <a:xfrm>
              <a:off x="1147342" y="3163032"/>
              <a:ext cx="3936225" cy="2346944"/>
            </a:xfrm>
            <a:prstGeom prst="rect">
              <a:avLst/>
            </a:prstGeom>
            <a:ln>
              <a:noFill/>
            </a:ln>
          </p:spPr>
        </p:pic>
        <p:sp>
          <p:nvSpPr>
            <p:cNvPr id="3" name="正方形/長方形 2">
              <a:extLst>
                <a:ext uri="{FF2B5EF4-FFF2-40B4-BE49-F238E27FC236}">
                  <a16:creationId xmlns:a16="http://schemas.microsoft.com/office/drawing/2014/main" id="{D4AA1651-2122-7535-822C-52174E1F5F4D}"/>
                </a:ext>
              </a:extLst>
            </p:cNvPr>
            <p:cNvSpPr/>
            <p:nvPr/>
          </p:nvSpPr>
          <p:spPr>
            <a:xfrm>
              <a:off x="1026743" y="4367893"/>
              <a:ext cx="492702" cy="293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9FC10515-1989-02EB-323B-57CF4C5CE7B7}"/>
                </a:ext>
              </a:extLst>
            </p:cNvPr>
            <p:cNvSpPr/>
            <p:nvPr/>
          </p:nvSpPr>
          <p:spPr>
            <a:xfrm>
              <a:off x="3671971" y="4476751"/>
              <a:ext cx="573457" cy="293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曲折矢印 4">
              <a:extLst>
                <a:ext uri="{FF2B5EF4-FFF2-40B4-BE49-F238E27FC236}">
                  <a16:creationId xmlns:a16="http://schemas.microsoft.com/office/drawing/2014/main" id="{D9F99ADA-8663-E3A7-041A-3D2BA3EE8993}"/>
                </a:ext>
              </a:extLst>
            </p:cNvPr>
            <p:cNvSpPr/>
            <p:nvPr/>
          </p:nvSpPr>
          <p:spPr>
            <a:xfrm rot="2220000">
              <a:off x="2314359" y="3915149"/>
              <a:ext cx="579005" cy="530050"/>
            </a:xfrm>
            <a:prstGeom prst="bentArrow">
              <a:avLst/>
            </a:prstGeom>
            <a:gradFill flip="none" rotWithShape="1">
              <a:gsLst>
                <a:gs pos="0">
                  <a:srgbClr val="FFFF00"/>
                </a:gs>
                <a:gs pos="50000">
                  <a:schemeClr val="accent1">
                    <a:tint val="44500"/>
                    <a:satMod val="160000"/>
                  </a:schemeClr>
                </a:gs>
                <a:gs pos="100000">
                  <a:srgbClr val="FF0000"/>
                </a:gs>
              </a:gsLst>
              <a:lin ang="0" scaled="1"/>
              <a:tileRect/>
            </a:gra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曲折矢印 5">
              <a:extLst>
                <a:ext uri="{FF2B5EF4-FFF2-40B4-BE49-F238E27FC236}">
                  <a16:creationId xmlns:a16="http://schemas.microsoft.com/office/drawing/2014/main" id="{AD662427-42F6-B7B2-5851-E01F149E4EF1}"/>
                </a:ext>
              </a:extLst>
            </p:cNvPr>
            <p:cNvSpPr/>
            <p:nvPr/>
          </p:nvSpPr>
          <p:spPr>
            <a:xfrm rot="19080000" flipV="1">
              <a:off x="3718643" y="4461335"/>
              <a:ext cx="579005" cy="530050"/>
            </a:xfrm>
            <a:prstGeom prst="bentArrow">
              <a:avLst/>
            </a:prstGeom>
            <a:gradFill flip="none" rotWithShape="1">
              <a:gsLst>
                <a:gs pos="0">
                  <a:srgbClr val="FF0000"/>
                </a:gs>
                <a:gs pos="50000">
                  <a:schemeClr val="accent1">
                    <a:tint val="44500"/>
                    <a:satMod val="160000"/>
                  </a:schemeClr>
                </a:gs>
                <a:gs pos="100000">
                  <a:srgbClr val="00B050"/>
                </a:gs>
              </a:gsLst>
              <a:lin ang="0" scaled="1"/>
              <a:tileRect/>
            </a:gra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pic>
        <p:nvPicPr>
          <p:cNvPr id="9" name="オーディオ 8">
            <a:extLst>
              <a:ext uri="{FF2B5EF4-FFF2-40B4-BE49-F238E27FC236}">
                <a16:creationId xmlns:a16="http://schemas.microsoft.com/office/drawing/2014/main" id="{3C2AB0CB-0D23-BD1E-3233-94991EDEF72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985596273"/>
      </p:ext>
    </p:extLst>
  </p:cSld>
  <p:clrMapOvr>
    <a:masterClrMapping/>
  </p:clrMapOvr>
  <mc:AlternateContent xmlns:mc="http://schemas.openxmlformats.org/markup-compatibility/2006">
    <mc:Choice xmlns:p14="http://schemas.microsoft.com/office/powerpoint/2010/main" Requires="p14">
      <p:transition spd="slow" p14:dur="2000" advTm="122293"/>
    </mc:Choice>
    <mc:Fallback>
      <p:transition spd="slow" advTm="122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4601" x="4095750" y="6400800"/>
          <p14:tracePt t="4612" x="3778250" y="6108700"/>
          <p14:tracePt t="4621" x="3498850" y="5842000"/>
          <p14:tracePt t="4631" x="2971800" y="5359400"/>
          <p14:tracePt t="4641" x="2654300" y="5092700"/>
          <p14:tracePt t="4651" x="2082800" y="4597400"/>
          <p14:tracePt t="4660" x="1752600" y="4305300"/>
          <p14:tracePt t="4671" x="1593850" y="4191000"/>
          <p14:tracePt t="4680" x="1441450" y="4108450"/>
          <p14:tracePt t="4690" x="1320800" y="4038600"/>
          <p14:tracePt t="4701" x="1289050" y="4013200"/>
          <p14:tracePt t="4720" x="1276350" y="4013200"/>
          <p14:tracePt t="4730" x="1276350" y="4000500"/>
          <p14:tracePt t="4790" x="1263650" y="4000500"/>
          <p14:tracePt t="4830" x="1250950" y="3981450"/>
          <p14:tracePt t="4850" x="1238250" y="3981450"/>
          <p14:tracePt t="4861" x="1206500" y="3968750"/>
          <p14:tracePt t="4870" x="1168400" y="3956050"/>
          <p14:tracePt t="4881" x="1136650" y="3930650"/>
          <p14:tracePt t="4890" x="1111250" y="3898900"/>
          <p14:tracePt t="4900" x="1066800" y="3848100"/>
          <p14:tracePt t="4910" x="1041400" y="3816350"/>
          <p14:tracePt t="4920" x="1028700" y="3778250"/>
          <p14:tracePt t="4931" x="1016000" y="3746500"/>
          <p14:tracePt t="4941" x="1016000" y="3708400"/>
          <p14:tracePt t="4950" x="1016000" y="3663950"/>
          <p14:tracePt t="4961" x="1028700" y="3606800"/>
          <p14:tracePt t="4971" x="1054100" y="3536950"/>
          <p14:tracePt t="4980" x="1085850" y="3473450"/>
          <p14:tracePt t="4991" x="1111250" y="3403600"/>
          <p14:tracePt t="5001" x="1136650" y="3289300"/>
          <p14:tracePt t="5010" x="1136650" y="3232150"/>
          <p14:tracePt t="5020" x="1136650" y="3149600"/>
          <p14:tracePt t="5031" x="1136650" y="3079750"/>
          <p14:tracePt t="5041" x="1111250" y="3054350"/>
          <p14:tracePt t="5050" x="1098550" y="3009900"/>
          <p14:tracePt t="5060" x="1066800" y="2997200"/>
          <p14:tracePt t="5080" x="1054100" y="2984500"/>
          <p14:tracePt t="5100" x="1028700" y="2984500"/>
          <p14:tracePt t="5111" x="971550" y="2997200"/>
          <p14:tracePt t="5390" x="1016000" y="2997200"/>
          <p14:tracePt t="5400" x="1066800" y="2997200"/>
          <p14:tracePt t="5410" x="1085850" y="2997200"/>
          <p14:tracePt t="5420" x="1098550" y="2984500"/>
          <p14:tracePt t="6841" x="723900" y="209550"/>
          <p14:tracePt t="6852" x="723900" y="234950"/>
          <p14:tracePt t="6862" x="723900" y="247650"/>
          <p14:tracePt t="6880" x="723900" y="266700"/>
          <p14:tracePt t="6910" x="723900" y="279400"/>
          <p14:tracePt t="6940" x="723900" y="292100"/>
          <p14:tracePt t="6960" x="723900" y="304800"/>
          <p14:tracePt t="6980" x="723900" y="317500"/>
          <p14:tracePt t="7000" x="723900" y="330200"/>
          <p14:tracePt t="7070" x="723900" y="349250"/>
          <p14:tracePt t="7081" x="723900" y="374650"/>
          <p14:tracePt t="7090" x="723900" y="400050"/>
          <p14:tracePt t="7100" x="736600" y="431800"/>
          <p14:tracePt t="7110" x="749300" y="457200"/>
          <p14:tracePt t="7121" x="749300" y="469900"/>
          <p14:tracePt t="7180" x="749300" y="488950"/>
          <p14:tracePt t="7191" x="749300" y="501650"/>
          <p14:tracePt t="7210" x="762000" y="514350"/>
          <p14:tracePt t="7380" x="762000" y="527050"/>
          <p14:tracePt t="7580" x="774700" y="527050"/>
          <p14:tracePt t="7600" x="774700" y="539750"/>
          <p14:tracePt t="7630" x="793750" y="539750"/>
          <p14:tracePt t="7650" x="806450" y="539750"/>
          <p14:tracePt t="8668" x="3441700" y="723900"/>
          <p14:tracePt t="8670" x="3460750" y="723900"/>
          <p14:tracePt t="8692" x="3473450" y="723900"/>
          <p14:tracePt t="8730" x="3486150" y="723900"/>
          <p14:tracePt t="8760" x="3498850" y="723900"/>
          <p14:tracePt t="8780" x="3524250" y="723900"/>
          <p14:tracePt t="8790" x="3556000" y="723900"/>
          <p14:tracePt t="8800" x="3568700" y="723900"/>
          <p14:tracePt t="8810" x="3613150" y="723900"/>
          <p14:tracePt t="8820" x="3651250" y="723900"/>
          <p14:tracePt t="8830" x="3695700" y="723900"/>
          <p14:tracePt t="8840" x="3733800" y="736600"/>
          <p14:tracePt t="8850" x="3765550" y="736600"/>
          <p14:tracePt t="8860" x="3778250" y="736600"/>
          <p14:tracePt t="8880" x="3790950" y="736600"/>
          <p14:tracePt t="8910" x="3803650" y="736600"/>
          <p14:tracePt t="8940" x="3816350" y="736600"/>
          <p14:tracePt t="8950" x="3816350" y="723900"/>
          <p14:tracePt t="8980" x="3835400" y="723900"/>
          <p14:tracePt t="9010" x="3835400" y="704850"/>
          <p14:tracePt t="9030" x="3835400" y="692150"/>
          <p14:tracePt t="9040" x="3835400" y="679450"/>
          <p14:tracePt t="9060" x="3848100" y="666750"/>
          <p14:tracePt t="9071" x="3848100" y="654050"/>
          <p14:tracePt t="9100" x="3848100" y="641350"/>
          <p14:tracePt t="9130" x="3848100" y="622300"/>
          <p14:tracePt t="10390" x="3860800" y="622300"/>
          <p14:tracePt t="10400" x="3873500" y="622300"/>
          <p14:tracePt t="10410" x="3886200" y="622300"/>
          <p14:tracePt t="11427" x="4375150" y="622300"/>
          <p14:tracePt t="14230" x="4362450" y="641350"/>
          <p14:tracePt t="14241" x="4343400" y="641350"/>
          <p14:tracePt t="14270" x="4343400" y="654050"/>
          <p14:tracePt t="15287" x="2330450" y="2095500"/>
          <p14:tracePt t="15299" x="2178050" y="2139950"/>
          <p14:tracePt t="15306" x="2070100" y="2178050"/>
          <p14:tracePt t="15321" x="1930400" y="2235200"/>
          <p14:tracePt t="15331" x="1873250" y="2260600"/>
          <p14:tracePt t="15341" x="1835150" y="2279650"/>
          <p14:tracePt t="15351" x="1803400" y="2305050"/>
          <p14:tracePt t="15361" x="1778000" y="2330450"/>
          <p14:tracePt t="15371" x="1752600" y="2343150"/>
          <p14:tracePt t="15381" x="1708150" y="2374900"/>
          <p14:tracePt t="15391" x="1638300" y="2387600"/>
          <p14:tracePt t="15401" x="1498600" y="2413000"/>
          <p14:tracePt t="15411" x="1371600" y="2444750"/>
          <p14:tracePt t="15421" x="1276350" y="2457450"/>
          <p14:tracePt t="15431" x="1193800" y="2470150"/>
          <p14:tracePt t="15441" x="1111250" y="2501900"/>
          <p14:tracePt t="15451" x="1041400" y="2527300"/>
          <p14:tracePt t="15461" x="996950" y="2540000"/>
          <p14:tracePt t="15471" x="971550" y="2552700"/>
          <p14:tracePt t="15630" x="984250" y="2552700"/>
          <p14:tracePt t="15660" x="984250" y="2540000"/>
          <p14:tracePt t="15720" x="996950" y="2540000"/>
          <p14:tracePt t="15760" x="996950" y="2527300"/>
          <p14:tracePt t="15790" x="1016000" y="2527300"/>
          <p14:tracePt t="15860" x="1028700" y="2514600"/>
          <p14:tracePt t="15910" x="1041400" y="2514600"/>
          <p14:tracePt t="17930" x="1054100" y="2514600"/>
          <p14:tracePt t="17941" x="1054100" y="2501900"/>
          <p14:tracePt t="18961" x="1085850" y="2444750"/>
          <p14:tracePt t="18982" x="1085850" y="2432050"/>
          <p14:tracePt t="19020" x="1085850" y="2413000"/>
          <p14:tracePt t="19040" x="1085850" y="2400300"/>
          <p14:tracePt t="19050" x="1066800" y="2400300"/>
          <p14:tracePt t="19070" x="1066800" y="2387600"/>
          <p14:tracePt t="19090" x="1066800" y="2374900"/>
          <p14:tracePt t="19120" x="1066800" y="2362200"/>
          <p14:tracePt t="19130" x="1054100" y="2362200"/>
          <p14:tracePt t="19140" x="1054100" y="2343150"/>
          <p14:tracePt t="19160" x="1054100" y="2330450"/>
          <p14:tracePt t="19170" x="1041400" y="2317750"/>
          <p14:tracePt t="19180" x="1028700" y="2292350"/>
          <p14:tracePt t="19190" x="1016000" y="2260600"/>
          <p14:tracePt t="19200" x="996950" y="2247900"/>
          <p14:tracePt t="19210" x="984250" y="2235200"/>
          <p14:tracePt t="19220" x="984250" y="2222500"/>
          <p14:tracePt t="19230" x="984250" y="2209800"/>
          <p14:tracePt t="19240" x="971550" y="2190750"/>
          <p14:tracePt t="19250" x="971550" y="2165350"/>
          <p14:tracePt t="19260" x="971550" y="2152650"/>
          <p14:tracePt t="19271" x="971550" y="2139950"/>
          <p14:tracePt t="19281" x="958850" y="2120900"/>
          <p14:tracePt t="19290" x="958850" y="2095500"/>
          <p14:tracePt t="19300" x="958850" y="2082800"/>
          <p14:tracePt t="19310" x="946150" y="2070100"/>
          <p14:tracePt t="19320" x="946150" y="2057400"/>
          <p14:tracePt t="19330" x="946150" y="2025650"/>
          <p14:tracePt t="19340" x="946150" y="2012950"/>
          <p14:tracePt t="19350" x="946150" y="1968500"/>
          <p14:tracePt t="19360" x="946150" y="1930400"/>
          <p14:tracePt t="19370" x="946150" y="1885950"/>
          <p14:tracePt t="19380" x="946150" y="1847850"/>
          <p14:tracePt t="19390" x="946150" y="1790700"/>
          <p14:tracePt t="19400" x="946150" y="1746250"/>
          <p14:tracePt t="19410" x="958850" y="1733550"/>
          <p14:tracePt t="19420" x="958850" y="1708150"/>
          <p14:tracePt t="19430" x="971550" y="1695450"/>
          <p14:tracePt t="19440" x="971550" y="1663700"/>
          <p14:tracePt t="19450" x="984250" y="1638300"/>
          <p14:tracePt t="19460" x="996950" y="1612900"/>
          <p14:tracePt t="19470" x="1016000" y="1581150"/>
          <p14:tracePt t="19480" x="1041400" y="1555750"/>
          <p14:tracePt t="19490" x="1054100" y="1511300"/>
          <p14:tracePt t="19500" x="1066800" y="1498600"/>
          <p14:tracePt t="19510" x="1085850" y="1473200"/>
          <p14:tracePt t="19520" x="1098550" y="1441450"/>
          <p14:tracePt t="19530" x="1111250" y="1428750"/>
          <p14:tracePt t="19540" x="1123950" y="1416050"/>
          <p14:tracePt t="19550" x="1123950" y="1403350"/>
          <p14:tracePt t="19560" x="1155700" y="1390650"/>
          <p14:tracePt t="19570" x="1168400" y="1358900"/>
          <p14:tracePt t="19581" x="1193800" y="1333500"/>
          <p14:tracePt t="19592" x="1206500" y="1320800"/>
          <p14:tracePt t="19601" x="1238250" y="1308100"/>
          <p14:tracePt t="19611" x="1238250" y="1289050"/>
          <p14:tracePt t="19621" x="1263650" y="1289050"/>
          <p14:tracePt t="19631" x="1276350" y="1276350"/>
          <p14:tracePt t="19641" x="1289050" y="1276350"/>
          <p14:tracePt t="19650" x="1320800" y="1263650"/>
          <p14:tracePt t="19660" x="1333500" y="1250950"/>
          <p14:tracePt t="19670" x="1346200" y="1250950"/>
          <p14:tracePt t="19680" x="1371600" y="1250950"/>
          <p14:tracePt t="19690" x="1403350" y="1238250"/>
          <p14:tracePt t="19700" x="1428750" y="1238250"/>
          <p14:tracePt t="19710" x="1441450" y="1238250"/>
          <p14:tracePt t="19720" x="1460500" y="1238250"/>
          <p14:tracePt t="19730" x="1485900" y="1238250"/>
          <p14:tracePt t="19740" x="1511300" y="1238250"/>
          <p14:tracePt t="19750" x="1530350" y="1238250"/>
          <p14:tracePt t="19760" x="1555750" y="1238250"/>
          <p14:tracePt t="19770" x="1568450" y="1238250"/>
          <p14:tracePt t="19780" x="1612900" y="1250950"/>
          <p14:tracePt t="19790" x="1638300" y="1250950"/>
          <p14:tracePt t="19800" x="1651000" y="1250950"/>
          <p14:tracePt t="19810" x="1682750" y="1250950"/>
          <p14:tracePt t="19820" x="1695450" y="1250950"/>
          <p14:tracePt t="19830" x="1708150" y="1250950"/>
          <p14:tracePt t="19840" x="1733550" y="1263650"/>
          <p14:tracePt t="19850" x="1765300" y="1289050"/>
          <p14:tracePt t="19860" x="1803400" y="1320800"/>
          <p14:tracePt t="19870" x="1860550" y="1371600"/>
          <p14:tracePt t="19880" x="1905000" y="1403350"/>
          <p14:tracePt t="19890" x="1955800" y="1460500"/>
          <p14:tracePt t="19900" x="2012950" y="1498600"/>
          <p14:tracePt t="19910" x="2057400" y="1543050"/>
          <p14:tracePt t="19920" x="2082800" y="1568450"/>
          <p14:tracePt t="19930" x="2095500" y="1581150"/>
          <p14:tracePt t="19940" x="2095500" y="1593850"/>
          <p14:tracePt t="19951" x="2127250" y="1625600"/>
          <p14:tracePt t="19961" x="2127250" y="1638300"/>
          <p14:tracePt t="19971" x="2127250" y="1663700"/>
          <p14:tracePt t="19980" x="2139950" y="1682750"/>
          <p14:tracePt t="21000" x="1333500" y="2774950"/>
          <p14:tracePt t="21070" x="1320800" y="2774950"/>
          <p14:tracePt t="21090" x="1308100" y="2774950"/>
          <p14:tracePt t="21120" x="1308100" y="2787650"/>
          <p14:tracePt t="21140" x="1289050" y="2787650"/>
          <p14:tracePt t="21150" x="1289050" y="2806700"/>
          <p14:tracePt t="21160" x="1276350" y="2819400"/>
          <p14:tracePt t="21170" x="1263650" y="2819400"/>
          <p14:tracePt t="21180" x="1250950" y="2832100"/>
          <p14:tracePt t="21190" x="1238250" y="2844800"/>
          <p14:tracePt t="21200" x="1219200" y="2857500"/>
          <p14:tracePt t="21290" x="1238250" y="2857500"/>
          <p14:tracePt t="21320" x="1219200" y="2857500"/>
          <p14:tracePt t="21330" x="1206500" y="2844800"/>
          <p14:tracePt t="21340" x="1193800" y="2844800"/>
          <p14:tracePt t="21350" x="1181100" y="2832100"/>
          <p14:tracePt t="21360" x="1155700" y="2806700"/>
          <p14:tracePt t="21370" x="1123950" y="2787650"/>
          <p14:tracePt t="21390" x="1111250" y="2787650"/>
          <p14:tracePt t="21520" x="1111250" y="2806700"/>
          <p14:tracePt t="21531" x="1111250" y="2819400"/>
          <p14:tracePt t="21560" x="1111250" y="2806700"/>
          <p14:tracePt t="21700" x="1098550" y="2806700"/>
          <p14:tracePt t="21711" x="1098550" y="2787650"/>
          <p14:tracePt t="21740" x="1111250" y="2806700"/>
          <p14:tracePt t="21760" x="1136650" y="2806700"/>
          <p14:tracePt t="21771" x="1155700" y="2806700"/>
          <p14:tracePt t="21780" x="1168400" y="2806700"/>
          <p14:tracePt t="21800" x="1181100" y="2806700"/>
          <p14:tracePt t="22210" x="1193800" y="2806700"/>
          <p14:tracePt t="22650" x="1206500" y="2806700"/>
          <p14:tracePt t="23980" x="1206500" y="2787650"/>
          <p14:tracePt t="24030" x="1206500" y="2774950"/>
          <p14:tracePt t="24430" x="1206500" y="2762250"/>
          <p14:tracePt t="24470" x="1206500" y="2749550"/>
          <p14:tracePt t="24540" x="1206500" y="2736850"/>
          <p14:tracePt t="24551" x="1219200" y="2724150"/>
          <p14:tracePt t="24570" x="1219200" y="2692400"/>
          <p14:tracePt t="24581" x="1238250" y="2679700"/>
          <p14:tracePt t="24600" x="1238250" y="2667000"/>
          <p14:tracePt t="24630" x="1238250" y="2654300"/>
          <p14:tracePt t="24640" x="1250950" y="2654300"/>
          <p14:tracePt t="24650" x="1250950" y="2635250"/>
          <p14:tracePt t="24670" x="1263650" y="2622550"/>
          <p14:tracePt t="24680" x="1276350" y="2609850"/>
          <p14:tracePt t="24690" x="1276350" y="2597150"/>
          <p14:tracePt t="24700" x="1289050" y="2584450"/>
          <p14:tracePt t="24710" x="1289050" y="2565400"/>
          <p14:tracePt t="24720" x="1308100" y="2565400"/>
          <p14:tracePt t="24730" x="1320800" y="2552700"/>
          <p14:tracePt t="24740" x="1333500" y="2540000"/>
          <p14:tracePt t="24750" x="1346200" y="2527300"/>
          <p14:tracePt t="24760" x="1358900" y="2514600"/>
          <p14:tracePt t="24770" x="1371600" y="2501900"/>
          <p14:tracePt t="24780" x="1371600" y="2482850"/>
          <p14:tracePt t="24790" x="1390650" y="2470150"/>
          <p14:tracePt t="24800" x="1403350" y="2457450"/>
          <p14:tracePt t="24820" x="1416050" y="2457450"/>
          <p14:tracePt t="24830" x="1428750" y="2444750"/>
          <p14:tracePt t="24850" x="1441450" y="2432050"/>
          <p14:tracePt t="24860" x="1460500" y="2432050"/>
          <p14:tracePt t="25290" x="1441450" y="2432050"/>
          <p14:tracePt t="25380" x="1428750" y="2432050"/>
          <p14:tracePt t="25630" x="1416050" y="2432050"/>
          <p14:tracePt t="25710" x="1403350" y="2432050"/>
          <p14:tracePt t="25750" x="1390650" y="2432050"/>
          <p14:tracePt t="25770" x="1390650" y="2413000"/>
          <p14:tracePt t="25780" x="1371600" y="2413000"/>
          <p14:tracePt t="25940" x="1358900" y="2413000"/>
          <p14:tracePt t="25960" x="1346200" y="2413000"/>
          <p14:tracePt t="25971" x="1333500" y="2400300"/>
          <p14:tracePt t="25980" x="1320800" y="2400300"/>
          <p14:tracePt t="26010" x="1308100" y="2400300"/>
          <p14:tracePt t="26030" x="1289050" y="2387600"/>
          <p14:tracePt t="26050" x="1276350" y="2387600"/>
          <p14:tracePt t="26060" x="1263650" y="2374900"/>
          <p14:tracePt t="26070" x="1250950" y="2374900"/>
          <p14:tracePt t="26080" x="1238250" y="2362200"/>
          <p14:tracePt t="26090" x="1219200" y="2343150"/>
          <p14:tracePt t="26110" x="1206500" y="2330450"/>
          <p14:tracePt t="26121" x="1193800" y="2305050"/>
          <p14:tracePt t="26140" x="1181100" y="2279650"/>
          <p14:tracePt t="26150" x="1168400" y="2260600"/>
          <p14:tracePt t="26160" x="1155700" y="2260600"/>
          <p14:tracePt t="26170" x="1155700" y="2235200"/>
          <p14:tracePt t="26180" x="1136650" y="2235200"/>
          <p14:tracePt t="26190" x="1136650" y="2222500"/>
          <p14:tracePt t="26200" x="1136650" y="2209800"/>
          <p14:tracePt t="26210" x="1123950" y="2178050"/>
          <p14:tracePt t="26220" x="1123950" y="2165350"/>
          <p14:tracePt t="26231" x="1123950" y="2152650"/>
          <p14:tracePt t="26240" x="1123950" y="2120900"/>
          <p14:tracePt t="26250" x="1123950" y="2108200"/>
          <p14:tracePt t="26260" x="1123950" y="2095500"/>
          <p14:tracePt t="26270" x="1123950" y="2082800"/>
          <p14:tracePt t="26300" x="1123950" y="2057400"/>
          <p14:tracePt t="26311" x="1123950" y="2000250"/>
          <p14:tracePt t="26320" x="1123950" y="1987550"/>
          <p14:tracePt t="26330" x="1123950" y="1943100"/>
          <p14:tracePt t="26340" x="1123950" y="1917700"/>
          <p14:tracePt t="26350" x="1123950" y="1885950"/>
          <p14:tracePt t="26360" x="1123950" y="1847850"/>
          <p14:tracePt t="26370" x="1136650" y="1790700"/>
          <p14:tracePt t="26380" x="1155700" y="1746250"/>
          <p14:tracePt t="26390" x="1168400" y="1708150"/>
          <p14:tracePt t="26400" x="1193800" y="1638300"/>
          <p14:tracePt t="26410" x="1219200" y="1568450"/>
          <p14:tracePt t="26420" x="1250950" y="1498600"/>
          <p14:tracePt t="26430" x="1276350" y="1428750"/>
          <p14:tracePt t="26440" x="1289050" y="1390650"/>
          <p14:tracePt t="26451" x="1308100" y="1320800"/>
          <p14:tracePt t="26460" x="1333500" y="1276350"/>
          <p14:tracePt t="26470" x="1346200" y="1250950"/>
          <p14:tracePt t="26480" x="1346200" y="1219200"/>
          <p14:tracePt t="26490" x="1358900" y="1206500"/>
          <p14:tracePt t="26500" x="1371600" y="1181100"/>
          <p14:tracePt t="26511" x="1390650" y="1168400"/>
          <p14:tracePt t="26521" x="1416050" y="1123950"/>
          <p14:tracePt t="26530" x="1441450" y="1111250"/>
          <p14:tracePt t="26540" x="1473200" y="1085850"/>
          <p14:tracePt t="26550" x="1498600" y="1066800"/>
          <p14:tracePt t="26560" x="1511300" y="1054100"/>
          <p14:tracePt t="26570" x="1530350" y="1054100"/>
          <p14:tracePt t="26580" x="1543050" y="1041400"/>
          <p14:tracePt t="26600" x="1555750" y="1041400"/>
          <p14:tracePt t="26610" x="1568450" y="1041400"/>
          <p14:tracePt t="26620" x="1581150" y="1041400"/>
          <p14:tracePt t="26630" x="1612900" y="1041400"/>
          <p14:tracePt t="26640" x="1625600" y="1041400"/>
          <p14:tracePt t="26650" x="1651000" y="1041400"/>
          <p14:tracePt t="26660" x="1682750" y="1041400"/>
          <p14:tracePt t="26670" x="1695450" y="1054100"/>
          <p14:tracePt t="26680" x="1733550" y="1054100"/>
          <p14:tracePt t="26690" x="1752600" y="1066800"/>
          <p14:tracePt t="26700" x="1790700" y="1085850"/>
          <p14:tracePt t="26710" x="1835150" y="1098550"/>
          <p14:tracePt t="26720" x="1860550" y="1111250"/>
          <p14:tracePt t="26731" x="1905000" y="1136650"/>
          <p14:tracePt t="26741" x="1930400" y="1149350"/>
          <p14:tracePt t="26751" x="1955800" y="1181100"/>
          <p14:tracePt t="27768" x="2235200" y="2120900"/>
          <p14:tracePt t="27784" x="2247900" y="2139950"/>
          <p14:tracePt t="27800" x="2247900" y="2152650"/>
          <p14:tracePt t="27811" x="2247900" y="2165350"/>
          <p14:tracePt t="27830" x="2247900" y="2178050"/>
          <p14:tracePt t="27840" x="2247900" y="2190750"/>
          <p14:tracePt t="27850" x="2247900" y="2209800"/>
          <p14:tracePt t="27860" x="2247900" y="2235200"/>
          <p14:tracePt t="27870" x="2247900" y="2260600"/>
          <p14:tracePt t="27880" x="2247900" y="2279650"/>
          <p14:tracePt t="27891" x="2247900" y="2292350"/>
          <p14:tracePt t="27900" x="2260600" y="2305050"/>
          <p14:tracePt t="27930" x="2260600" y="2317750"/>
          <p14:tracePt t="27980" x="2260600" y="2330450"/>
          <p14:tracePt t="28740" x="2279650" y="2330450"/>
          <p14:tracePt t="28810" x="2292350" y="2330450"/>
          <p14:tracePt t="28900" x="2305050" y="2330450"/>
          <p14:tracePt t="28911" x="2305050" y="2317750"/>
          <p14:tracePt t="28920" x="2317750" y="2317750"/>
          <p14:tracePt t="29938" x="9347200" y="2082800"/>
          <p14:tracePt t="29946" x="9359900" y="2082800"/>
          <p14:tracePt t="29953" x="9372600" y="2082800"/>
          <p14:tracePt t="29968" x="9398000" y="2070100"/>
          <p14:tracePt t="29971" x="9417050" y="2070100"/>
          <p14:tracePt t="29981" x="9429750" y="2057400"/>
          <p14:tracePt t="29991" x="9442450" y="2057400"/>
          <p14:tracePt t="30001" x="9455150" y="2057400"/>
          <p14:tracePt t="30030" x="9467850" y="2057400"/>
          <p14:tracePt t="30070" x="9467850" y="2038350"/>
          <p14:tracePt t="30090" x="9455150" y="2038350"/>
          <p14:tracePt t="30140" x="9455150" y="2025650"/>
          <p14:tracePt t="30160" x="9455150" y="2012950"/>
          <p14:tracePt t="30180" x="9455150" y="2000250"/>
          <p14:tracePt t="30191" x="9442450" y="1987550"/>
          <p14:tracePt t="30200" x="9429750" y="1968500"/>
          <p14:tracePt t="30210" x="9429750" y="1955800"/>
          <p14:tracePt t="30220" x="9417050" y="1955800"/>
          <p14:tracePt t="30270" x="9398000" y="1955800"/>
          <p14:tracePt t="30320" x="9385300" y="1968500"/>
          <p14:tracePt t="30330" x="9385300" y="1987550"/>
          <p14:tracePt t="30340" x="9372600" y="2000250"/>
          <p14:tracePt t="30350" x="9372600" y="2012950"/>
          <p14:tracePt t="30360" x="9372600" y="2025650"/>
          <p14:tracePt t="30380" x="9372600" y="2038350"/>
          <p14:tracePt t="30510" x="9372600" y="2057400"/>
          <p14:tracePt t="30530" x="9372600" y="2070100"/>
          <p14:tracePt t="30541" x="9372600" y="2082800"/>
          <p14:tracePt t="30550" x="9385300" y="2082800"/>
          <p14:tracePt t="30560" x="9417050" y="2095500"/>
          <p14:tracePt t="30570" x="9442450" y="2108200"/>
          <p14:tracePt t="30580" x="9486900" y="2120900"/>
          <p14:tracePt t="30590" x="9512300" y="2139950"/>
          <p14:tracePt t="30600" x="9525000" y="2139950"/>
          <p14:tracePt t="30610" x="9486900" y="2139950"/>
          <p14:tracePt t="30620" x="9302750" y="2120900"/>
          <p14:tracePt t="30630" x="9175750" y="2108200"/>
          <p14:tracePt t="30840" x="9150350" y="2108200"/>
          <p14:tracePt t="30860" x="9150350" y="2120900"/>
          <p14:tracePt t="30870" x="9163050" y="2120900"/>
          <p14:tracePt t="30890" x="9163050" y="2139950"/>
          <p14:tracePt t="30920" x="9175750" y="2139950"/>
          <p14:tracePt t="30930" x="9207500" y="2152650"/>
          <p14:tracePt t="30941" x="9232900" y="2165350"/>
          <p14:tracePt t="30950" x="9245600" y="2178050"/>
          <p14:tracePt t="30990" x="9245600" y="2190750"/>
          <p14:tracePt t="32006" x="9944100" y="2413000"/>
          <p14:tracePt t="32013" x="9969500" y="2432050"/>
          <p14:tracePt t="32021" x="9982200" y="2432050"/>
          <p14:tracePt t="32031" x="10013950" y="2432050"/>
          <p14:tracePt t="32041" x="10039350" y="2444750"/>
          <p14:tracePt t="32051" x="10064750" y="2444750"/>
          <p14:tracePt t="32061" x="10083800" y="2444750"/>
          <p14:tracePt t="32120" x="10096500" y="2444750"/>
          <p14:tracePt t="32170" x="10109200" y="2444750"/>
          <p14:tracePt t="32181" x="10121900" y="2444750"/>
          <p14:tracePt t="32200" x="10153650" y="2457450"/>
          <p14:tracePt t="32210" x="10191750" y="2457450"/>
          <p14:tracePt t="32220" x="10248900" y="2470150"/>
          <p14:tracePt t="32230" x="10274300" y="2470150"/>
          <p14:tracePt t="32240" x="10318750" y="2482850"/>
          <p14:tracePt t="32250" x="10344150" y="2482850"/>
          <p14:tracePt t="32260" x="10356850" y="2482850"/>
          <p14:tracePt t="32280" x="10287000" y="2482850"/>
          <p14:tracePt t="32290" x="10166350" y="2457450"/>
          <p14:tracePt t="32300" x="10134600" y="2457450"/>
          <p14:tracePt t="32430" x="10134600" y="2432050"/>
          <p14:tracePt t="32450" x="10121900" y="2432050"/>
          <p14:tracePt t="32460" x="10083800" y="2413000"/>
          <p14:tracePt t="32470" x="10052050" y="2400300"/>
          <p14:tracePt t="32540" x="10064750" y="2413000"/>
          <p14:tracePt t="32550" x="10096500" y="2432050"/>
          <p14:tracePt t="32560" x="10121900" y="2444750"/>
          <p14:tracePt t="32620" x="10134600" y="2444750"/>
          <p14:tracePt t="32640" x="10153650" y="2444750"/>
          <p14:tracePt t="32650" x="10166350" y="2457450"/>
          <p14:tracePt t="32670" x="10179050" y="2457450"/>
          <p14:tracePt t="32690" x="10191750" y="2470150"/>
          <p14:tracePt t="32700" x="10204450" y="2470150"/>
          <p14:tracePt t="32710" x="10217150" y="2470150"/>
          <p14:tracePt t="32720" x="10236200" y="2482850"/>
          <p14:tracePt t="32730" x="10248900" y="2482850"/>
          <p14:tracePt t="33220" x="10261600" y="2482850"/>
          <p14:tracePt t="35740" x="10236200" y="2501900"/>
          <p14:tracePt t="35751" x="10191750" y="2514600"/>
          <p14:tracePt t="35761" x="10134600" y="2552700"/>
          <p14:tracePt t="35771" x="10064750" y="2609850"/>
          <p14:tracePt t="35780" x="9994900" y="2654300"/>
          <p14:tracePt t="35790" x="9944100" y="2692400"/>
          <p14:tracePt t="35800" x="9874250" y="2736850"/>
          <p14:tracePt t="35810" x="9842500" y="2749550"/>
          <p14:tracePt t="35821" x="9817100" y="2749550"/>
          <p14:tracePt t="35830" x="9791700" y="2762250"/>
          <p14:tracePt t="35840" x="9772650" y="2762250"/>
          <p14:tracePt t="35850" x="9759950" y="2762250"/>
          <p14:tracePt t="35860" x="9747250" y="2774950"/>
          <p14:tracePt t="35870" x="9734550" y="2774950"/>
          <p14:tracePt t="35890" x="9721850" y="2774950"/>
          <p14:tracePt t="35900" x="9709150" y="2787650"/>
          <p14:tracePt t="35920" x="9690100" y="2787650"/>
          <p14:tracePt t="35931" x="9677400" y="2787650"/>
          <p14:tracePt t="35940" x="9664700" y="2787650"/>
          <p14:tracePt t="35950" x="9652000" y="2787650"/>
          <p14:tracePt t="35970" x="9639300" y="2806700"/>
          <p14:tracePt t="35980" x="9620250" y="2806700"/>
          <p14:tracePt t="36040" x="9607550" y="2806700"/>
          <p14:tracePt t="36051" x="9569450" y="2806700"/>
          <p14:tracePt t="36061" x="9537700" y="2806700"/>
          <p14:tracePt t="36070" x="9512300" y="2806700"/>
          <p14:tracePt t="36080" x="9455150" y="2787650"/>
          <p14:tracePt t="36090" x="9385300" y="2787650"/>
          <p14:tracePt t="36100" x="9334500" y="2787650"/>
          <p14:tracePt t="36110" x="9290050" y="2787650"/>
          <p14:tracePt t="36120" x="9245600" y="2787650"/>
          <p14:tracePt t="36130" x="9207500" y="2787650"/>
          <p14:tracePt t="36140" x="9124950" y="2787650"/>
          <p14:tracePt t="36150" x="9067800" y="2787650"/>
          <p14:tracePt t="36161" x="9042400" y="2787650"/>
          <p14:tracePt t="36171" x="9010650" y="2787650"/>
          <p14:tracePt t="36180" x="8997950" y="2787650"/>
          <p14:tracePt t="36190" x="8985250" y="2787650"/>
          <p14:tracePt t="36200" x="8972550" y="2787650"/>
          <p14:tracePt t="36210" x="8953500" y="2787650"/>
          <p14:tracePt t="37000" x="8940800" y="2787650"/>
          <p14:tracePt t="37040" x="8928100" y="2787650"/>
          <p14:tracePt t="37051" x="8915400" y="2806700"/>
          <p14:tracePt t="37070" x="8902700" y="2806700"/>
          <p14:tracePt t="38088" x="8096250" y="3149600"/>
          <p14:tracePt t="38096" x="8083550" y="3149600"/>
          <p14:tracePt t="38117" x="8070850" y="3149600"/>
          <p14:tracePt t="38121" x="8051800" y="3149600"/>
          <p14:tracePt t="38140" x="8039100" y="3149600"/>
          <p14:tracePt t="38250" x="8026400" y="3149600"/>
          <p14:tracePt t="38320" x="8013700" y="3149600"/>
          <p14:tracePt t="38340" x="8001000" y="3162300"/>
          <p14:tracePt t="38360" x="7981950" y="3162300"/>
          <p14:tracePt t="38370" x="7969250" y="3162300"/>
          <p14:tracePt t="38390" x="7956550" y="3162300"/>
          <p14:tracePt t="38540" x="7956550" y="3181350"/>
          <p14:tracePt t="38551" x="7969250" y="3181350"/>
          <p14:tracePt t="38560" x="7981950" y="3194050"/>
          <p14:tracePt t="38570" x="8001000" y="3194050"/>
          <p14:tracePt t="38580" x="8013700" y="3194050"/>
          <p14:tracePt t="38590" x="8039100" y="3194050"/>
          <p14:tracePt t="38600" x="8051800" y="3194050"/>
          <p14:tracePt t="38610" x="8070850" y="3194050"/>
          <p14:tracePt t="38620" x="8083550" y="3194050"/>
          <p14:tracePt t="38650" x="8096250" y="3194050"/>
          <p14:tracePt t="38690" x="8108950" y="3194050"/>
          <p14:tracePt t="38700" x="8121650" y="3206750"/>
          <p14:tracePt t="38710" x="8134350" y="3219450"/>
          <p14:tracePt t="38720" x="8153400" y="3232150"/>
          <p14:tracePt t="38730" x="8166100" y="3263900"/>
          <p14:tracePt t="38740" x="8191500" y="3276600"/>
          <p14:tracePt t="38750" x="8204200" y="3289300"/>
          <p14:tracePt t="38761" x="8235950" y="3321050"/>
          <p14:tracePt t="38771" x="8261350" y="3346450"/>
          <p14:tracePt t="38780" x="8274050" y="3359150"/>
          <p14:tracePt t="38800" x="8274050" y="3371850"/>
          <p14:tracePt t="38820" x="8293100" y="3371850"/>
          <p14:tracePt t="39100" x="8305800" y="3371850"/>
          <p14:tracePt t="39120" x="8318500" y="3371850"/>
          <p14:tracePt t="39160" x="8331200" y="3371850"/>
          <p14:tracePt t="39190" x="8343900" y="3371850"/>
          <p14:tracePt t="40211" x="8515350" y="3371850"/>
          <p14:tracePt t="40550" x="8515350" y="3359150"/>
          <p14:tracePt t="40860" x="8515350" y="3346450"/>
          <p14:tracePt t="41220" x="8515350" y="3333750"/>
          <p14:tracePt t="41920" x="8515350" y="3321050"/>
          <p14:tracePt t="42130" x="8528050" y="3321050"/>
          <p14:tracePt t="46640" x="8528050" y="3302000"/>
          <p14:tracePt t="51020" x="8528050" y="3321050"/>
          <p14:tracePt t="52970" x="8515350" y="3321050"/>
          <p14:tracePt t="52981" x="8496300" y="3321050"/>
          <p14:tracePt t="53010" x="8483600" y="3321050"/>
          <p14:tracePt t="53020" x="8483600" y="3333750"/>
          <p14:tracePt t="53030" x="8470900" y="3333750"/>
          <p14:tracePt t="53040" x="8458200" y="3333750"/>
          <p14:tracePt t="53050" x="8426450" y="3346450"/>
          <p14:tracePt t="53060" x="8375650" y="3346450"/>
          <p14:tracePt t="54078" x="1790700" y="4540250"/>
          <p14:tracePt t="54080" x="1663700" y="4527550"/>
          <p14:tracePt t="54092" x="1555750" y="4527550"/>
          <p14:tracePt t="54102" x="1473200" y="4514850"/>
          <p14:tracePt t="54111" x="1416050" y="4495800"/>
          <p14:tracePt t="54121" x="1371600" y="4483100"/>
          <p14:tracePt t="54131" x="1346200" y="4483100"/>
          <p14:tracePt t="54141" x="1320800" y="4483100"/>
          <p14:tracePt t="54151" x="1289050" y="4470400"/>
          <p14:tracePt t="54161" x="1263650" y="4470400"/>
          <p14:tracePt t="54171" x="1250950" y="4470400"/>
          <p14:tracePt t="54181" x="1238250" y="4457700"/>
          <p14:tracePt t="54191" x="1206500" y="4457700"/>
          <p14:tracePt t="54201" x="1168400" y="4425950"/>
          <p14:tracePt t="54211" x="1123950" y="4413250"/>
          <p14:tracePt t="54221" x="1085850" y="4387850"/>
          <p14:tracePt t="54231" x="1041400" y="4375150"/>
          <p14:tracePt t="54241" x="1016000" y="4356100"/>
          <p14:tracePt t="54251" x="958850" y="4330700"/>
          <p14:tracePt t="54261" x="933450" y="4330700"/>
          <p14:tracePt t="54271" x="933450" y="4318000"/>
          <p14:tracePt t="54281" x="914400" y="4305300"/>
          <p14:tracePt t="54291" x="914400" y="4260850"/>
          <p14:tracePt t="54301" x="914400" y="4203700"/>
          <p14:tracePt t="54311" x="933450" y="4121150"/>
          <p14:tracePt t="54321" x="933450" y="4051300"/>
          <p14:tracePt t="54331" x="933450" y="4013200"/>
          <p14:tracePt t="54341" x="946150" y="3981450"/>
          <p14:tracePt t="54351" x="946150" y="3968750"/>
          <p14:tracePt t="54361" x="958850" y="3956050"/>
          <p14:tracePt t="54380" x="971550" y="3943350"/>
          <p14:tracePt t="54400" x="984250" y="3930650"/>
          <p14:tracePt t="54430" x="996950" y="3930650"/>
          <p14:tracePt t="54510" x="996950" y="3943350"/>
          <p14:tracePt t="54521" x="1016000" y="3943350"/>
          <p14:tracePt t="54540" x="1028700" y="3956050"/>
          <p14:tracePt t="54570" x="1041400" y="3968750"/>
          <p14:tracePt t="54600" x="1041400" y="3981450"/>
          <p14:tracePt t="54610" x="1054100" y="3981450"/>
          <p14:tracePt t="54621" x="1066800" y="4013200"/>
          <p14:tracePt t="54630" x="1066800" y="4025900"/>
          <p14:tracePt t="54640" x="1085850" y="4038600"/>
          <p14:tracePt t="54650" x="1098550" y="4051300"/>
          <p14:tracePt t="54661" x="1111250" y="4070350"/>
          <p14:tracePt t="54670" x="1111250" y="4083050"/>
          <p14:tracePt t="54680" x="1123950" y="4095750"/>
          <p14:tracePt t="54700" x="1123950" y="4108450"/>
          <p14:tracePt t="54790" x="1136650" y="4108450"/>
          <p14:tracePt t="55160" x="1155700" y="4108450"/>
          <p14:tracePt t="55350" x="1168400" y="4121150"/>
          <p14:tracePt t="55380" x="1181100" y="4121150"/>
          <p14:tracePt t="55390" x="1181100" y="4133850"/>
          <p14:tracePt t="56408" x="2165350" y="4470400"/>
          <p14:tracePt t="56424" x="2178050" y="4470400"/>
          <p14:tracePt t="56438" x="2197100" y="4470400"/>
          <p14:tracePt t="56460" x="2209800" y="4470400"/>
          <p14:tracePt t="56480" x="2222500" y="4470400"/>
          <p14:tracePt t="56500" x="2235200" y="4470400"/>
          <p14:tracePt t="56520" x="2247900" y="4470400"/>
          <p14:tracePt t="56530" x="2279650" y="4470400"/>
          <p14:tracePt t="56540" x="2305050" y="4470400"/>
          <p14:tracePt t="56550" x="2330450" y="4470400"/>
          <p14:tracePt t="56560" x="2362200" y="4470400"/>
          <p14:tracePt t="56570" x="2387600" y="4483100"/>
          <p14:tracePt t="56580" x="2400300" y="4483100"/>
          <p14:tracePt t="56590" x="2432050" y="4483100"/>
          <p14:tracePt t="56600" x="2444750" y="4483100"/>
          <p14:tracePt t="56610" x="2457450" y="4483100"/>
          <p14:tracePt t="56620" x="2482850" y="4483100"/>
          <p14:tracePt t="56630" x="2514600" y="4495800"/>
          <p14:tracePt t="56640" x="2527300" y="4495800"/>
          <p14:tracePt t="56650" x="2540000" y="4495800"/>
          <p14:tracePt t="56660" x="2552700" y="4514850"/>
          <p14:tracePt t="57020" x="2571750" y="4514850"/>
          <p14:tracePt t="57050" x="2584450" y="4514850"/>
          <p14:tracePt t="57070" x="2597150" y="4495800"/>
          <p14:tracePt t="57090" x="2609850" y="4495800"/>
          <p14:tracePt t="57110" x="2622550" y="4495800"/>
          <p14:tracePt t="57120" x="2635250" y="4495800"/>
          <p14:tracePt t="57140" x="2654300" y="4495800"/>
          <p14:tracePt t="57160" x="2667000" y="4495800"/>
          <p14:tracePt t="57171" x="2692400" y="4483100"/>
          <p14:tracePt t="57180" x="2724150" y="4483100"/>
          <p14:tracePt t="57190" x="2749550" y="4483100"/>
          <p14:tracePt t="57200" x="2794000" y="4470400"/>
          <p14:tracePt t="57210" x="2819400" y="4470400"/>
          <p14:tracePt t="57220" x="2857500" y="4457700"/>
          <p14:tracePt t="57230" x="2901950" y="4457700"/>
          <p14:tracePt t="57240" x="2946400" y="4445000"/>
          <p14:tracePt t="57250" x="2984500" y="4425950"/>
          <p14:tracePt t="57261" x="3028950" y="4425950"/>
          <p14:tracePt t="57270" x="3054350" y="4425950"/>
          <p14:tracePt t="57280" x="3079750" y="4413250"/>
          <p14:tracePt t="57290" x="3111500" y="4413250"/>
          <p14:tracePt t="57300" x="3124200" y="4413250"/>
          <p14:tracePt t="57310" x="3136900" y="4413250"/>
          <p14:tracePt t="57320" x="3136900" y="4400550"/>
          <p14:tracePt t="57340" x="3149600" y="4400550"/>
          <p14:tracePt t="57360" x="3168650" y="4400550"/>
          <p14:tracePt t="57380" x="3181350" y="4400550"/>
          <p14:tracePt t="57390" x="3194050" y="4387850"/>
          <p14:tracePt t="57410" x="3206750" y="4387850"/>
          <p14:tracePt t="57520" x="3219450" y="4387850"/>
          <p14:tracePt t="57720" x="3251200" y="4387850"/>
          <p14:tracePt t="57731" x="3276600" y="4387850"/>
          <p14:tracePt t="57740" x="3302000" y="4387850"/>
          <p14:tracePt t="57750" x="3390900" y="4400550"/>
          <p14:tracePt t="57760" x="3473450" y="4400550"/>
          <p14:tracePt t="57770" x="3543300" y="4413250"/>
          <p14:tracePt t="57780" x="3676650" y="4425950"/>
          <p14:tracePt t="57791" x="3803650" y="4445000"/>
          <p14:tracePt t="57800" x="3886200" y="4445000"/>
          <p14:tracePt t="57810" x="3987800" y="4445000"/>
          <p14:tracePt t="57820" x="4057650" y="4445000"/>
          <p14:tracePt t="57830" x="4095750" y="4457700"/>
          <p14:tracePt t="57840" x="4178300" y="4457700"/>
          <p14:tracePt t="57851" x="4260850" y="4457700"/>
          <p14:tracePt t="57860" x="4330700" y="4457700"/>
          <p14:tracePt t="57870" x="4387850" y="4457700"/>
          <p14:tracePt t="57880" x="4445000" y="4457700"/>
          <p14:tracePt t="57890" x="4483100" y="4457700"/>
          <p14:tracePt t="57900" x="4540250" y="4470400"/>
          <p14:tracePt t="57910" x="4584700" y="4470400"/>
          <p14:tracePt t="57920" x="4610100" y="4470400"/>
          <p14:tracePt t="57930" x="4635500" y="4470400"/>
          <p14:tracePt t="57940" x="4654550" y="4470400"/>
          <p14:tracePt t="57950" x="4667250" y="4470400"/>
          <p14:tracePt t="57960" x="4679950" y="4470400"/>
          <p14:tracePt t="57971" x="4692650" y="4470400"/>
          <p14:tracePt t="58000" x="4705350" y="4470400"/>
          <p14:tracePt t="59460" x="4724400" y="4470400"/>
          <p14:tracePt t="61471" x="4705350" y="4470400"/>
          <p14:tracePt t="62130" x="4692650" y="4470400"/>
          <p14:tracePt t="62140" x="4679950" y="4470400"/>
          <p14:tracePt t="62150" x="4667250" y="4470400"/>
          <p14:tracePt t="62160" x="4654550" y="4483100"/>
          <p14:tracePt t="62170" x="4635500" y="4483100"/>
          <p14:tracePt t="62180" x="4610100" y="4483100"/>
          <p14:tracePt t="62190" x="4584700" y="4483100"/>
          <p14:tracePt t="62200" x="4552950" y="4483100"/>
          <p14:tracePt t="62210" x="4527550" y="4483100"/>
          <p14:tracePt t="62220" x="4483100" y="4495800"/>
          <p14:tracePt t="62230" x="4445000" y="4495800"/>
          <p14:tracePt t="62240" x="4362450" y="4495800"/>
          <p14:tracePt t="62250" x="4260850" y="4495800"/>
          <p14:tracePt t="62260" x="4152900" y="4514850"/>
          <p14:tracePt t="62270" x="4038600" y="4514850"/>
          <p14:tracePt t="62280" x="3956050" y="4514850"/>
          <p14:tracePt t="62290" x="3765550" y="4514850"/>
          <p14:tracePt t="62300" x="3473450" y="4514850"/>
          <p14:tracePt t="62310" x="3194050" y="4514850"/>
          <p14:tracePt t="62321" x="2927350" y="4514850"/>
          <p14:tracePt t="62331" x="2667000" y="4514850"/>
          <p14:tracePt t="62340" x="2571750" y="4514850"/>
          <p14:tracePt t="62350" x="2432050" y="4514850"/>
          <p14:tracePt t="62360" x="2362200" y="4514850"/>
          <p14:tracePt t="62370" x="2330450" y="4514850"/>
          <p14:tracePt t="62670" x="2317750" y="4514850"/>
          <p14:tracePt t="62681" x="2305050" y="4514850"/>
          <p14:tracePt t="62700" x="2292350" y="4514850"/>
          <p14:tracePt t="62720" x="2279650" y="4514850"/>
          <p14:tracePt t="63150" x="2292350" y="4514850"/>
          <p14:tracePt t="63530" x="2279650" y="4527550"/>
          <p14:tracePt t="63550" x="2260600" y="4527550"/>
          <p14:tracePt t="63570" x="2247900" y="4540250"/>
          <p14:tracePt t="63580" x="2235200" y="4552950"/>
          <p14:tracePt t="63600" x="2222500" y="4565650"/>
          <p14:tracePt t="63611" x="2209800" y="4565650"/>
          <p14:tracePt t="63620" x="2197100" y="4578350"/>
          <p14:tracePt t="63640" x="2178050" y="4578350"/>
          <p14:tracePt t="63651" x="2178050" y="4597400"/>
          <p14:tracePt t="63680" x="2165350" y="4610100"/>
          <p14:tracePt t="63710" x="2152650" y="4610100"/>
          <p14:tracePt t="63721" x="2152650" y="4622800"/>
          <p14:tracePt t="63810" x="2139950" y="4622800"/>
          <p14:tracePt t="63850" x="2127250" y="4622800"/>
          <p14:tracePt t="63870" x="2108200" y="4622800"/>
          <p14:tracePt t="63890" x="2095500" y="4622800"/>
          <p14:tracePt t="63920" x="2082800" y="4622800"/>
          <p14:tracePt t="63990" x="2070100" y="4622800"/>
          <p14:tracePt t="64070" x="2057400" y="4622800"/>
          <p14:tracePt t="64450" x="2038350" y="4622800"/>
          <p14:tracePt t="64470" x="2025650" y="4622800"/>
          <p14:tracePt t="64490" x="2012950" y="4622800"/>
          <p14:tracePt t="64500" x="2000250" y="4622800"/>
          <p14:tracePt t="65518" x="1416050" y="4610100"/>
          <p14:tracePt t="65534" x="1403350" y="4610100"/>
          <p14:tracePt t="65548" x="1390650" y="4597400"/>
          <p14:tracePt t="65551" x="1358900" y="4597400"/>
          <p14:tracePt t="65561" x="1346200" y="4578350"/>
          <p14:tracePt t="65570" x="1333500" y="4578350"/>
          <p14:tracePt t="65580" x="1320800" y="4578350"/>
          <p14:tracePt t="65590" x="1308100" y="4578350"/>
          <p14:tracePt t="65610" x="1289050" y="4578350"/>
          <p14:tracePt t="65640" x="1276350" y="4578350"/>
          <p14:tracePt t="65690" x="1263650" y="4578350"/>
          <p14:tracePt t="65730" x="1250950" y="4578350"/>
          <p14:tracePt t="65960" x="1263650" y="4565650"/>
          <p14:tracePt t="66050" x="1276350" y="4565650"/>
          <p14:tracePt t="66090" x="1289050" y="4565650"/>
          <p14:tracePt t="66280" x="1308100" y="4565650"/>
          <p14:tracePt t="66430" x="1320800" y="4565650"/>
          <p14:tracePt t="66460" x="1333500" y="4565650"/>
          <p14:tracePt t="66480" x="1346200" y="4552950"/>
          <p14:tracePt t="66510" x="1358900" y="4552950"/>
          <p14:tracePt t="66530" x="1371600" y="4552950"/>
          <p14:tracePt t="66550" x="1390650" y="4552950"/>
          <p14:tracePt t="66570" x="1403350" y="4552950"/>
          <p14:tracePt t="66581" x="1416050" y="4552950"/>
          <p14:tracePt t="67593" x="1733550" y="4470400"/>
          <p14:tracePt t="67630" x="1752600" y="4470400"/>
          <p14:tracePt t="67670" x="1752600" y="4457700"/>
          <p14:tracePt t="67680" x="1765300" y="4457700"/>
          <p14:tracePt t="67700" x="1765300" y="4445000"/>
          <p14:tracePt t="67720" x="1778000" y="4425950"/>
          <p14:tracePt t="67740" x="1790700" y="4400550"/>
          <p14:tracePt t="67750" x="1803400" y="4400550"/>
          <p14:tracePt t="67760" x="1803400" y="4387850"/>
          <p14:tracePt t="67770" x="1803400" y="4375150"/>
          <p14:tracePt t="67790" x="1816100" y="4356100"/>
          <p14:tracePt t="67820" x="1816100" y="4343400"/>
          <p14:tracePt t="67850" x="1835150" y="4330700"/>
          <p14:tracePt t="67860" x="1835150" y="4318000"/>
          <p14:tracePt t="67870" x="1847850" y="4305300"/>
          <p14:tracePt t="67880" x="1860550" y="4292600"/>
          <p14:tracePt t="67890" x="1873250" y="4292600"/>
          <p14:tracePt t="67900" x="1873250" y="4273550"/>
          <p14:tracePt t="67910" x="1885950" y="4260850"/>
          <p14:tracePt t="67920" x="1905000" y="4260850"/>
          <p14:tracePt t="67930" x="1917700" y="4248150"/>
          <p14:tracePt t="67960" x="1930400" y="4248150"/>
          <p14:tracePt t="67970" x="1930400" y="4235450"/>
          <p14:tracePt t="67980" x="1943100" y="4235450"/>
          <p14:tracePt t="68000" x="1955800" y="4222750"/>
          <p14:tracePt t="68010" x="1974850" y="4222750"/>
          <p14:tracePt t="68020" x="1987550" y="4203700"/>
          <p14:tracePt t="68050" x="2000250" y="4203700"/>
          <p14:tracePt t="68080" x="2012950" y="4203700"/>
          <p14:tracePt t="68100" x="2025650" y="4203700"/>
          <p14:tracePt t="68110" x="2038350" y="4191000"/>
          <p14:tracePt t="68120" x="2057400" y="4191000"/>
          <p14:tracePt t="68130" x="2082800" y="4191000"/>
          <p14:tracePt t="68140" x="2127250" y="4178300"/>
          <p14:tracePt t="68150" x="2178050" y="4178300"/>
          <p14:tracePt t="68160" x="2235200" y="4178300"/>
          <p14:tracePt t="68170" x="2317750" y="4165600"/>
          <p14:tracePt t="68180" x="2501900" y="4165600"/>
          <p14:tracePt t="68190" x="2679700" y="4165600"/>
          <p14:tracePt t="68201" x="2876550" y="4178300"/>
          <p14:tracePt t="68210" x="2984500" y="4178300"/>
          <p14:tracePt t="68220" x="3067050" y="4178300"/>
          <p14:tracePt t="68230" x="3079750" y="4178300"/>
          <p14:tracePt t="68241" x="3194050" y="4191000"/>
          <p14:tracePt t="68251" x="3238500" y="4191000"/>
          <p14:tracePt t="68260" x="3276600" y="4191000"/>
          <p14:tracePt t="68270" x="3302000" y="4191000"/>
          <p14:tracePt t="68280" x="3321050" y="4191000"/>
          <p14:tracePt t="68290" x="3333750" y="4191000"/>
          <p14:tracePt t="68300" x="3346450" y="4203700"/>
          <p14:tracePt t="68340" x="3359150" y="4203700"/>
          <p14:tracePt t="68520" x="3346450" y="4203700"/>
          <p14:tracePt t="68600" x="3346450" y="4222750"/>
          <p14:tracePt t="68900" x="3346450" y="4235450"/>
          <p14:tracePt t="68930" x="3346450" y="4248150"/>
          <p14:tracePt t="68960" x="3346450" y="4260850"/>
          <p14:tracePt t="69979" x="4191000" y="4400550"/>
          <p14:tracePt t="70010" x="4210050" y="4400550"/>
          <p14:tracePt t="70040" x="4222750" y="4400550"/>
          <p14:tracePt t="70090" x="4235450" y="4400550"/>
          <p14:tracePt t="70120" x="4248150" y="4400550"/>
          <p14:tracePt t="70131" x="4248150" y="4387850"/>
          <p14:tracePt t="70140" x="4260850" y="4387850"/>
          <p14:tracePt t="70150" x="4279900" y="4387850"/>
          <p14:tracePt t="70170" x="4292600" y="4387850"/>
          <p14:tracePt t="70180" x="4305300" y="4387850"/>
          <p14:tracePt t="70190" x="4330700" y="4387850"/>
          <p14:tracePt t="70200" x="4362450" y="4387850"/>
          <p14:tracePt t="70210" x="4387850" y="4387850"/>
          <p14:tracePt t="70220" x="4400550" y="4387850"/>
          <p14:tracePt t="70230" x="4413250" y="4387850"/>
          <p14:tracePt t="70240" x="4432300" y="4387850"/>
          <p14:tracePt t="70250" x="4445000" y="4387850"/>
          <p14:tracePt t="70360" x="4457700" y="4387850"/>
          <p14:tracePt t="70430" x="4470400" y="4387850"/>
          <p14:tracePt t="70450" x="4483100" y="4387850"/>
          <p14:tracePt t="70461" x="4502150" y="4387850"/>
          <p14:tracePt t="70470" x="4514850" y="4387850"/>
          <p14:tracePt t="70480" x="4527550" y="4387850"/>
          <p14:tracePt t="70500" x="4540250" y="4387850"/>
          <p14:tracePt t="70570" x="4552950" y="4387850"/>
          <p14:tracePt t="70600" x="4565650" y="4400550"/>
          <p14:tracePt t="70630" x="4584700" y="4400550"/>
          <p14:tracePt t="70660" x="4597400" y="4400550"/>
          <p14:tracePt t="70680" x="4610100" y="4400550"/>
          <p14:tracePt t="70710" x="4622800" y="4400550"/>
          <p14:tracePt t="70780" x="4635500" y="4400550"/>
          <p14:tracePt t="70820" x="4654550" y="4400550"/>
          <p14:tracePt t="70860" x="4667250" y="4400550"/>
          <p14:tracePt t="70890" x="4679950" y="4400550"/>
          <p14:tracePt t="70900" x="4692650" y="4400550"/>
          <p14:tracePt t="70910" x="4705350" y="4400550"/>
          <p14:tracePt t="70921" x="4724400" y="4413250"/>
          <p14:tracePt t="70950" x="4737100" y="4413250"/>
          <p14:tracePt t="70980" x="4749800" y="4413250"/>
          <p14:tracePt t="74790" x="4737100" y="4413250"/>
          <p14:tracePt t="74801" x="4737100" y="4425950"/>
          <p14:tracePt t="74810" x="4705350" y="4445000"/>
          <p14:tracePt t="74820" x="4692650" y="4470400"/>
          <p14:tracePt t="74830" x="4654550" y="4495800"/>
          <p14:tracePt t="74840" x="4610100" y="4540250"/>
          <p14:tracePt t="74850" x="4527550" y="4610100"/>
          <p14:tracePt t="74860" x="4432300" y="4718050"/>
          <p14:tracePt t="74870" x="4362450" y="4800600"/>
          <p14:tracePt t="74880" x="4292600" y="4902200"/>
          <p14:tracePt t="74890" x="4222750" y="4997450"/>
          <p14:tracePt t="74900" x="4165600" y="5080000"/>
          <p14:tracePt t="74910" x="4070350" y="5219700"/>
          <p14:tracePt t="74920" x="3987800" y="5314950"/>
          <p14:tracePt t="74930" x="3917950" y="5384800"/>
          <p14:tracePt t="74940" x="3835400" y="5441950"/>
          <p14:tracePt t="74950" x="3790950" y="5486400"/>
          <p14:tracePt t="74960" x="3695700" y="5537200"/>
          <p14:tracePt t="74971" x="3651250" y="5568950"/>
          <p14:tracePt t="74980" x="3625850" y="5581650"/>
          <p14:tracePt t="74991" x="3613150" y="5594350"/>
          <p14:tracePt t="75000" x="3581400" y="5594350"/>
          <p14:tracePt t="75010" x="3568700" y="5607050"/>
          <p14:tracePt t="75020" x="3556000" y="5607050"/>
          <p14:tracePt t="76035" x="4413250" y="5956300"/>
          <p14:tracePt t="76042" x="4457700" y="5956300"/>
          <p14:tracePt t="76051" x="4483100" y="5956300"/>
          <p14:tracePt t="76061" x="4502150" y="5956300"/>
          <p14:tracePt t="76071" x="4527550" y="5956300"/>
          <p14:tracePt t="76081" x="4540250" y="5956300"/>
          <p14:tracePt t="76091" x="4565650" y="5956300"/>
          <p14:tracePt t="76100" x="4597400" y="5956300"/>
          <p14:tracePt t="76110" x="4610100" y="5956300"/>
          <p14:tracePt t="76150" x="4622800" y="5956300"/>
          <p14:tracePt t="76170" x="4635500" y="5956300"/>
          <p14:tracePt t="76180" x="4654550" y="5956300"/>
          <p14:tracePt t="76200" x="4679950" y="5956300"/>
          <p14:tracePt t="76210" x="4705350" y="5956300"/>
          <p14:tracePt t="76220" x="4724400" y="5956300"/>
          <p14:tracePt t="76230" x="4737100" y="5956300"/>
          <p14:tracePt t="76240" x="4749800" y="5956300"/>
          <p14:tracePt t="76260" x="4762500" y="5956300"/>
          <p14:tracePt t="76270" x="4775200" y="5956300"/>
          <p14:tracePt t="76281" x="4806950" y="5956300"/>
          <p14:tracePt t="76290" x="4819650" y="5956300"/>
          <p14:tracePt t="76300" x="4845050" y="5956300"/>
          <p14:tracePt t="76310" x="4902200" y="5956300"/>
          <p14:tracePt t="76320" x="4959350" y="5956300"/>
          <p14:tracePt t="76330" x="5010150" y="5956300"/>
          <p14:tracePt t="76340" x="5054600" y="5956300"/>
          <p14:tracePt t="76350" x="5080000" y="5956300"/>
          <p14:tracePt t="76360" x="5111750" y="5956300"/>
          <p14:tracePt t="76370" x="5137150" y="5943600"/>
          <p14:tracePt t="76380" x="5181600" y="5943600"/>
          <p14:tracePt t="76390" x="5207000" y="5943600"/>
          <p14:tracePt t="76400" x="5251450" y="5943600"/>
          <p14:tracePt t="76410" x="5276850" y="5943600"/>
          <p14:tracePt t="76420" x="5302250" y="5930900"/>
          <p14:tracePt t="76430" x="5359400" y="5930900"/>
          <p14:tracePt t="76440" x="5416550" y="5930900"/>
          <p14:tracePt t="76450" x="5473700" y="5930900"/>
          <p14:tracePt t="76460" x="5524500" y="5911850"/>
          <p14:tracePt t="76470" x="5568950" y="5911850"/>
          <p14:tracePt t="76480" x="5626100" y="5911850"/>
          <p14:tracePt t="76490" x="5676900" y="5911850"/>
          <p14:tracePt t="76500" x="5734050" y="5911850"/>
          <p14:tracePt t="76510" x="5791200" y="5911850"/>
          <p14:tracePt t="76520" x="5829300" y="5911850"/>
          <p14:tracePt t="76530" x="5873750" y="5911850"/>
          <p14:tracePt t="76540" x="5899150" y="5911850"/>
          <p14:tracePt t="76550" x="5930900" y="5911850"/>
          <p14:tracePt t="76560" x="5956300" y="5911850"/>
          <p14:tracePt t="76570" x="5988050" y="5911850"/>
          <p14:tracePt t="76580" x="6000750" y="5911850"/>
          <p14:tracePt t="76590" x="6013450" y="5911850"/>
          <p14:tracePt t="76600" x="6051550" y="5911850"/>
          <p14:tracePt t="76610" x="6070600" y="5911850"/>
          <p14:tracePt t="76630" x="6096000" y="5911850"/>
          <p14:tracePt t="76640" x="6121400" y="5911850"/>
          <p14:tracePt t="76650" x="6140450" y="5911850"/>
          <p14:tracePt t="77390" x="6153150" y="5911850"/>
          <p14:tracePt t="79420" x="6165850" y="5911850"/>
          <p14:tracePt t="79450" x="6178550" y="5911850"/>
          <p14:tracePt t="79460" x="6191250" y="5911850"/>
          <p14:tracePt t="79470" x="6191250" y="5899150"/>
          <p14:tracePt t="79480" x="6203950" y="5899150"/>
          <p14:tracePt t="79570" x="6223000" y="5899150"/>
          <p14:tracePt t="79581" x="6223000" y="5886450"/>
          <p14:tracePt t="79650" x="6235700" y="5873750"/>
          <p14:tracePt t="79670" x="6248400" y="5873750"/>
          <p14:tracePt t="79690" x="6261100" y="5873750"/>
          <p14:tracePt t="79730" x="6273800" y="5873750"/>
          <p14:tracePt t="79740" x="6273800" y="5861050"/>
          <p14:tracePt t="79750" x="6292850" y="5861050"/>
          <p14:tracePt t="79760" x="6305550" y="5861050"/>
          <p14:tracePt t="79770" x="6318250" y="5861050"/>
          <p14:tracePt t="79780" x="6330950" y="5861050"/>
          <p14:tracePt t="79790" x="6343650" y="5861050"/>
          <p14:tracePt t="79800" x="6362700" y="5861050"/>
          <p14:tracePt t="79820" x="6375400" y="5861050"/>
          <p14:tracePt t="79850" x="6388100" y="5861050"/>
          <p14:tracePt t="79870" x="6413500" y="5861050"/>
          <p14:tracePt t="79881" x="6426200" y="5861050"/>
          <p14:tracePt t="79890" x="6445250" y="5861050"/>
          <p14:tracePt t="79900" x="6457950" y="5861050"/>
          <p14:tracePt t="79910" x="6470650" y="5861050"/>
          <p14:tracePt t="79920" x="6496050" y="5842000"/>
          <p14:tracePt t="79930" x="6515100" y="5842000"/>
          <p14:tracePt t="79950" x="6527800" y="5842000"/>
          <p14:tracePt t="79960" x="6540500" y="5842000"/>
          <p14:tracePt t="79971" x="6553200" y="5842000"/>
          <p14:tracePt t="80060" x="6565900" y="5842000"/>
          <p14:tracePt t="80090" x="6584950" y="5842000"/>
          <p14:tracePt t="80100" x="6584950" y="5829300"/>
          <p14:tracePt t="80110" x="6597650" y="5829300"/>
          <p14:tracePt t="80180" x="6610350" y="5829300"/>
          <p14:tracePt t="80220" x="6623050" y="5829300"/>
          <p14:tracePt t="80250" x="6648450" y="5829300"/>
          <p14:tracePt t="80270" x="6680200" y="5829300"/>
          <p14:tracePt t="80280" x="6705600" y="5829300"/>
          <p14:tracePt t="80290" x="6718300" y="5829300"/>
          <p14:tracePt t="80300" x="6737350" y="5829300"/>
          <p14:tracePt t="80320" x="6750050" y="5829300"/>
          <p14:tracePt t="80330" x="6762750" y="5829300"/>
          <p14:tracePt t="80850" x="6775450" y="5829300"/>
          <p14:tracePt t="80860" x="6788150" y="5829300"/>
          <p14:tracePt t="80870" x="6807200" y="5829300"/>
          <p14:tracePt t="80930" x="6819900" y="5829300"/>
          <p14:tracePt t="84400" x="6819900" y="5842000"/>
          <p14:tracePt t="87220" x="6832600" y="5829300"/>
          <p14:tracePt t="87250" x="6845300" y="5829300"/>
          <p14:tracePt t="87260" x="6858000" y="5842000"/>
          <p14:tracePt t="87271" x="6870700" y="5861050"/>
          <p14:tracePt t="88288" x="6915150" y="5899150"/>
          <p14:tracePt t="88440" x="6915150" y="5886450"/>
          <p14:tracePt t="92770" x="6927850" y="5886450"/>
          <p14:tracePt t="92870" x="6927850" y="5873750"/>
          <p14:tracePt t="92910" x="6940550" y="5873750"/>
          <p14:tracePt t="93050" x="6940550" y="5861050"/>
          <p14:tracePt t="93090" x="6940550" y="5842000"/>
          <p14:tracePt t="93100" x="6959600" y="5842000"/>
          <p14:tracePt t="93130" x="6959600" y="5829300"/>
          <p14:tracePt t="93150" x="6972300" y="5816600"/>
          <p14:tracePt t="93160" x="6972300" y="5803900"/>
          <p14:tracePt t="93170" x="6985000" y="5791200"/>
          <p14:tracePt t="93180" x="6997700" y="5772150"/>
          <p14:tracePt t="93190" x="7029450" y="5746750"/>
          <p14:tracePt t="93200" x="7042150" y="5721350"/>
          <p14:tracePt t="93211" x="7054850" y="5689600"/>
          <p14:tracePt t="93220" x="7067550" y="5676900"/>
          <p14:tracePt t="93230" x="7080250" y="5638800"/>
          <p14:tracePt t="93240" x="7112000" y="5594350"/>
          <p14:tracePt t="93250" x="7124700" y="5568950"/>
          <p14:tracePt t="93260" x="7150100" y="5511800"/>
          <p14:tracePt t="93270" x="7162800" y="5486400"/>
          <p14:tracePt t="93280" x="7181850" y="5454650"/>
          <p14:tracePt t="93290" x="7194550" y="5429250"/>
          <p14:tracePt t="93300" x="7207250" y="5416550"/>
          <p14:tracePt t="93320" x="7207250" y="5397500"/>
          <p14:tracePt t="93330" x="7219950" y="5397500"/>
          <p14:tracePt t="93350" x="7232650" y="5397500"/>
          <p14:tracePt t="93370" x="7251700" y="5384800"/>
          <p14:tracePt t="93380" x="7264400" y="5384800"/>
          <p14:tracePt t="93410" x="7277100" y="5372100"/>
          <p14:tracePt t="93420" x="7289800" y="5359400"/>
          <p14:tracePt t="93430" x="7302500" y="5359400"/>
          <p14:tracePt t="93440" x="7315200" y="5346700"/>
          <p14:tracePt t="93470" x="7334250" y="5346700"/>
          <p14:tracePt t="93500" x="7346950" y="5334000"/>
          <p14:tracePt t="93520" x="7359650" y="5314950"/>
          <p14:tracePt t="93530" x="7372350" y="5314950"/>
          <p14:tracePt t="93540" x="7385050" y="5302250"/>
          <p14:tracePt t="93550" x="7404100" y="5302250"/>
          <p14:tracePt t="93840" x="7385050" y="5302250"/>
          <p14:tracePt t="93851" x="7385050" y="5314950"/>
          <p14:tracePt t="93940" x="7385050" y="5334000"/>
          <p14:tracePt t="94240" x="7404100" y="5334000"/>
          <p14:tracePt t="94251" x="7429500" y="5334000"/>
          <p14:tracePt t="94260" x="7454900" y="5334000"/>
          <p14:tracePt t="94270" x="7486650" y="5334000"/>
          <p14:tracePt t="94280" x="7499350" y="5334000"/>
          <p14:tracePt t="94290" x="7537450" y="5334000"/>
          <p14:tracePt t="94300" x="7607300" y="5334000"/>
          <p14:tracePt t="94311" x="7689850" y="5334000"/>
          <p14:tracePt t="94320" x="7791450" y="5334000"/>
          <p14:tracePt t="94330" x="7848600" y="5334000"/>
          <p14:tracePt t="94340" x="7931150" y="5334000"/>
          <p14:tracePt t="94350" x="8039100" y="5334000"/>
          <p14:tracePt t="94361" x="8166100" y="5334000"/>
          <p14:tracePt t="94371" x="8305800" y="5334000"/>
          <p14:tracePt t="94380" x="8458200" y="5334000"/>
          <p14:tracePt t="94390" x="8553450" y="5334000"/>
          <p14:tracePt t="94400" x="8680450" y="5334000"/>
          <p14:tracePt t="94410" x="8870950" y="5346700"/>
          <p14:tracePt t="94420" x="8997950" y="5346700"/>
          <p14:tracePt t="94430" x="9137650" y="5346700"/>
          <p14:tracePt t="94440" x="9207500" y="5346700"/>
          <p14:tracePt t="94470" x="9220200" y="5346700"/>
          <p14:tracePt t="94481" x="9372600" y="5346700"/>
          <p14:tracePt t="94491" x="9455150" y="5346700"/>
          <p14:tracePt t="94501" x="9537700" y="5346700"/>
          <p14:tracePt t="94511" x="9582150" y="5346700"/>
          <p14:tracePt t="94521" x="9639300" y="5346700"/>
          <p14:tracePt t="94530" x="9677400" y="5346700"/>
          <p14:tracePt t="94540" x="9709150" y="5346700"/>
          <p14:tracePt t="94550" x="9747250" y="5346700"/>
          <p14:tracePt t="94560" x="9772650" y="5346700"/>
          <p14:tracePt t="94570" x="9842500" y="5346700"/>
          <p14:tracePt t="94581" x="9886950" y="5359400"/>
          <p14:tracePt t="94590" x="9931400" y="5359400"/>
          <p14:tracePt t="94600" x="9982200" y="5359400"/>
          <p14:tracePt t="94610" x="10026650" y="5359400"/>
          <p14:tracePt t="94620" x="10083800" y="5359400"/>
          <p14:tracePt t="94630" x="10153650" y="5359400"/>
          <p14:tracePt t="94641" x="10191750" y="5359400"/>
          <p14:tracePt t="94650" x="10236200" y="5372100"/>
          <p14:tracePt t="94660" x="10274300" y="5372100"/>
          <p14:tracePt t="94670" x="10287000" y="5372100"/>
          <p14:tracePt t="94680" x="10318750" y="5372100"/>
          <p14:tracePt t="94690" x="10344150" y="5372100"/>
          <p14:tracePt t="94700" x="10356850" y="5372100"/>
          <p14:tracePt t="94710" x="10375900" y="5372100"/>
          <p14:tracePt t="94720" x="10388600" y="5372100"/>
          <p14:tracePt t="94740" x="10401300" y="5372100"/>
          <p14:tracePt t="94750" x="10426700" y="5372100"/>
          <p14:tracePt t="94760" x="10458450" y="5372100"/>
          <p14:tracePt t="94770" x="10483850" y="5372100"/>
          <p14:tracePt t="94780" x="10496550" y="5372100"/>
          <p14:tracePt t="94790" x="10528300" y="5372100"/>
          <p14:tracePt t="94800" x="10541000" y="5372100"/>
          <p14:tracePt t="94810" x="10553700" y="5372100"/>
          <p14:tracePt t="94820" x="10566400" y="5372100"/>
          <p14:tracePt t="95930" x="10553700" y="5372100"/>
          <p14:tracePt t="96200" x="10541000" y="5372100"/>
          <p14:tracePt t="96210" x="10528300" y="5372100"/>
          <p14:tracePt t="96240" x="10509250" y="5372100"/>
          <p14:tracePt t="96260" x="10496550" y="5372100"/>
          <p14:tracePt t="96290" x="10483850" y="5372100"/>
          <p14:tracePt t="96300" x="10471150" y="5372100"/>
          <p14:tracePt t="96320" x="10439400" y="5372100"/>
          <p14:tracePt t="96330" x="10401300" y="5372100"/>
          <p14:tracePt t="96340" x="10375900" y="5372100"/>
          <p14:tracePt t="96350" x="10331450" y="5372100"/>
          <p14:tracePt t="96360" x="10306050" y="5359400"/>
          <p14:tracePt t="96370" x="10261600" y="5359400"/>
          <p14:tracePt t="96380" x="10236200" y="5359400"/>
          <p14:tracePt t="96390" x="10191750" y="5359400"/>
          <p14:tracePt t="96400" x="10166350" y="5359400"/>
          <p14:tracePt t="96410" x="10153650" y="5359400"/>
          <p14:tracePt t="96430" x="10121900" y="5359400"/>
          <p14:tracePt t="96440" x="10109200" y="5359400"/>
          <p14:tracePt t="96460" x="10039350" y="5346700"/>
          <p14:tracePt t="96470" x="10013950" y="5346700"/>
          <p14:tracePt t="96480" x="9969500" y="5346700"/>
          <p14:tracePt t="96490" x="9912350" y="5346700"/>
          <p14:tracePt t="96500" x="9874250" y="5346700"/>
          <p14:tracePt t="96510" x="9829800" y="5346700"/>
          <p14:tracePt t="96520" x="9804400" y="5346700"/>
          <p14:tracePt t="96531" x="9772650" y="5346700"/>
          <p14:tracePt t="96570" x="9721850" y="5346700"/>
          <p14:tracePt t="96581" x="9690100" y="5346700"/>
          <p14:tracePt t="96590" x="9677400" y="5346700"/>
          <p14:tracePt t="96610" x="9664700" y="5346700"/>
          <p14:tracePt t="96620" x="9652000" y="5346700"/>
          <p14:tracePt t="96630" x="9639300" y="5346700"/>
          <p14:tracePt t="96640" x="9620250" y="5346700"/>
          <p14:tracePt t="96650" x="9607550" y="5346700"/>
          <p14:tracePt t="96660" x="9582150" y="5346700"/>
          <p14:tracePt t="96670" x="9556750" y="5346700"/>
          <p14:tracePt t="96680" x="9525000" y="5346700"/>
          <p14:tracePt t="96690" x="9486900" y="5334000"/>
          <p14:tracePt t="96700" x="9429750" y="5334000"/>
          <p14:tracePt t="96710" x="9334500" y="5334000"/>
          <p14:tracePt t="96720" x="9232900" y="5334000"/>
          <p14:tracePt t="96730" x="9124950" y="5314950"/>
          <p14:tracePt t="96740" x="9042400" y="5302250"/>
          <p14:tracePt t="96750" x="8940800" y="5302250"/>
          <p14:tracePt t="96760" x="8801100" y="5302250"/>
          <p14:tracePt t="96770" x="8705850" y="5302250"/>
          <p14:tracePt t="96780" x="8623300" y="5302250"/>
          <p14:tracePt t="96790" x="8566150" y="5302250"/>
          <p14:tracePt t="96801" x="8540750" y="5302250"/>
          <p14:tracePt t="96810" x="8515350" y="5302250"/>
          <p14:tracePt t="96820" x="8470900" y="5302250"/>
          <p14:tracePt t="96830" x="8445500" y="5302250"/>
          <p14:tracePt t="96840" x="8413750" y="5302250"/>
          <p14:tracePt t="96850" x="8388350" y="5302250"/>
          <p14:tracePt t="96860" x="8375650" y="5302250"/>
          <p14:tracePt t="96870" x="8331200" y="5302250"/>
          <p14:tracePt t="96880" x="8293100" y="5289550"/>
          <p14:tracePt t="96891" x="8191500" y="5289550"/>
          <p14:tracePt t="96900" x="8083550" y="5289550"/>
          <p14:tracePt t="96910" x="8026400" y="5302250"/>
          <p14:tracePt t="96920" x="7931150" y="5302250"/>
          <p14:tracePt t="96930" x="7848600" y="5302250"/>
          <p14:tracePt t="96940" x="7791450" y="5302250"/>
          <p14:tracePt t="96950" x="7747000" y="5302250"/>
          <p14:tracePt t="96960" x="7689850" y="5302250"/>
          <p14:tracePt t="96971" x="7664450" y="5302250"/>
          <p14:tracePt t="96980" x="7607300" y="5302250"/>
          <p14:tracePt t="96990" x="7537450" y="5302250"/>
          <p14:tracePt t="97000" x="7499350" y="5302250"/>
          <p14:tracePt t="97010" x="7467600" y="5302250"/>
          <p14:tracePt t="97020" x="7429500" y="5302250"/>
          <p14:tracePt t="97030" x="7385050" y="5302250"/>
          <p14:tracePt t="97040" x="7346950" y="5314950"/>
          <p14:tracePt t="97050" x="7302500" y="5314950"/>
          <p14:tracePt t="97060" x="7264400" y="5314950"/>
          <p14:tracePt t="97070" x="7232650" y="5314950"/>
          <p14:tracePt t="97080" x="7219950" y="5314950"/>
          <p14:tracePt t="97090" x="7181850" y="5314950"/>
          <p14:tracePt t="97100" x="7137400" y="5314950"/>
          <p14:tracePt t="97110" x="7092950" y="5314950"/>
          <p14:tracePt t="97120" x="7067550" y="5334000"/>
          <p14:tracePt t="97130" x="7042150" y="5334000"/>
          <p14:tracePt t="97140" x="7029450" y="5334000"/>
          <p14:tracePt t="97150" x="7010400" y="5334000"/>
          <p14:tracePt t="97160" x="6997700" y="5334000"/>
          <p14:tracePt t="97170" x="6985000" y="5346700"/>
          <p14:tracePt t="97180" x="6972300" y="5346700"/>
          <p14:tracePt t="97200" x="6959600" y="5346700"/>
          <p14:tracePt t="97210" x="6940550" y="5346700"/>
          <p14:tracePt t="97221" x="6927850" y="5346700"/>
          <p14:tracePt t="97230" x="6915150" y="5346700"/>
          <p14:tracePt t="97240" x="6902450" y="5346700"/>
          <p14:tracePt t="97260" x="6889750" y="5346700"/>
          <p14:tracePt t="98278" x="9620250" y="5372100"/>
          <p14:tracePt t="98286" x="9652000" y="5372100"/>
          <p14:tracePt t="98294" x="9677400" y="5372100"/>
          <p14:tracePt t="98308" x="9690100" y="5372100"/>
          <p14:tracePt t="98320" x="9709150" y="5372100"/>
          <p14:tracePt t="98330" x="9721850" y="5372100"/>
          <p14:tracePt t="98340" x="9734550" y="5372100"/>
          <p14:tracePt t="98350" x="9747250" y="5359400"/>
          <p14:tracePt t="98360" x="9759950" y="5359400"/>
          <p14:tracePt t="98370" x="9772650" y="5359400"/>
          <p14:tracePt t="98380" x="9791700" y="5359400"/>
          <p14:tracePt t="98390" x="9804400" y="5359400"/>
          <p14:tracePt t="98420" x="9817100" y="5359400"/>
          <p14:tracePt t="98480" x="9829800" y="5359400"/>
          <p14:tracePt t="98510" x="9842500" y="5359400"/>
          <p14:tracePt t="98540" x="9861550" y="5359400"/>
          <p14:tracePt t="98570" x="9874250" y="5359400"/>
          <p14:tracePt t="98580" x="9886950" y="5359400"/>
          <p14:tracePt t="98600" x="9899650" y="5359400"/>
          <p14:tracePt t="98610" x="9912350" y="5359400"/>
          <p14:tracePt t="98620" x="9931400" y="5359400"/>
          <p14:tracePt t="98630" x="9944100" y="5359400"/>
          <p14:tracePt t="98650" x="9956800" y="5359400"/>
          <p14:tracePt t="98660" x="9969500" y="5359400"/>
          <p14:tracePt t="98670" x="9982200" y="5359400"/>
          <p14:tracePt t="98680" x="9994900" y="5359400"/>
          <p14:tracePt t="98690" x="10026650" y="5359400"/>
          <p14:tracePt t="98700" x="10039350" y="5359400"/>
          <p14:tracePt t="98710" x="10064750" y="5359400"/>
          <p14:tracePt t="98720" x="10096500" y="5359400"/>
          <p14:tracePt t="98730" x="10109200" y="5359400"/>
          <p14:tracePt t="98740" x="10134600" y="5359400"/>
          <p14:tracePt t="98750" x="10166350" y="5359400"/>
          <p14:tracePt t="98760" x="10179050" y="5372100"/>
          <p14:tracePt t="98771" x="10204450" y="5372100"/>
          <p14:tracePt t="98780" x="10236200" y="5372100"/>
          <p14:tracePt t="98790" x="10248900" y="5372100"/>
          <p14:tracePt t="98800" x="10261600" y="5372100"/>
          <p14:tracePt t="98830" x="10274300" y="5372100"/>
          <p14:tracePt t="98870" x="10287000" y="5372100"/>
          <p14:tracePt t="98880" x="10318750" y="5372100"/>
          <p14:tracePt t="98890" x="10356850" y="5359400"/>
          <p14:tracePt t="98900" x="10401300" y="5359400"/>
          <p14:tracePt t="98910" x="10426700" y="5359400"/>
          <p14:tracePt t="98921" x="10458450" y="5372100"/>
          <p14:tracePt t="98930" x="10483850" y="5372100"/>
          <p14:tracePt t="98950" x="10496550" y="5372100"/>
          <p14:tracePt t="98961" x="10509250" y="5372100"/>
          <p14:tracePt t="98990" x="10496550" y="5372100"/>
          <p14:tracePt t="99000" x="10471150" y="5359400"/>
          <p14:tracePt t="99240" x="10483850" y="5384800"/>
          <p14:tracePt t="99320" x="10483850" y="5372100"/>
          <p14:tracePt t="99410" x="10509250" y="5384800"/>
          <p14:tracePt t="99460" x="10528300" y="5384800"/>
          <p14:tracePt t="99490" x="10541000" y="5384800"/>
          <p14:tracePt t="100508" x="10553700" y="5372100"/>
          <p14:tracePt t="100730" x="10566400" y="5372100"/>
          <p14:tracePt t="101380" x="10566400" y="5384800"/>
          <p14:tracePt t="101391" x="10566400" y="5416550"/>
          <p14:tracePt t="101400" x="10541000" y="5486400"/>
          <p14:tracePt t="101410" x="10528300" y="5524500"/>
          <p14:tracePt t="101420" x="10528300" y="5607050"/>
          <p14:tracePt t="101430" x="10509250" y="5664200"/>
          <p14:tracePt t="101440" x="10496550" y="5721350"/>
          <p14:tracePt t="101450" x="10483850" y="5759450"/>
          <p14:tracePt t="101460" x="10483850" y="5803900"/>
          <p14:tracePt t="101470" x="10471150" y="5816600"/>
          <p14:tracePt t="101480" x="10458450" y="5861050"/>
          <p14:tracePt t="101490" x="10458450" y="5886450"/>
          <p14:tracePt t="101500" x="10439400" y="5899150"/>
          <p14:tracePt t="101511" x="10439400" y="5930900"/>
          <p14:tracePt t="101520" x="10439400" y="5943600"/>
          <p14:tracePt t="101530" x="10439400" y="5956300"/>
          <p14:tracePt t="103050" x="9315450" y="6845300"/>
          <p14:tracePt t="103063" x="9334500" y="6832600"/>
          <p14:tracePt t="103071" x="9359900" y="6813550"/>
          <p14:tracePt t="103081" x="9372600" y="6800850"/>
          <p14:tracePt t="103091" x="9385300" y="6775450"/>
          <p14:tracePt t="103100" x="9398000" y="6762750"/>
          <p14:tracePt t="103110" x="9417050" y="6750050"/>
          <p14:tracePt t="103120" x="9429750" y="6731000"/>
          <p14:tracePt t="103130" x="9455150" y="6718300"/>
          <p14:tracePt t="103140" x="9467850" y="6705600"/>
          <p14:tracePt t="103150" x="9486900" y="6692900"/>
          <p14:tracePt t="103161" x="9499600" y="6692900"/>
          <p14:tracePt t="103230" x="9499600" y="6680200"/>
          <p14:tracePt t="103250" x="9499600" y="6648450"/>
          <p14:tracePt t="103260" x="9486900" y="6623050"/>
          <p14:tracePt t="103270" x="9486900" y="6591300"/>
          <p14:tracePt t="103280" x="9467850" y="6578600"/>
          <p14:tracePt t="103290" x="9467850" y="6565900"/>
          <p14:tracePt t="103340" x="9455150" y="6553200"/>
          <p14:tracePt t="103360" x="9455150" y="6540500"/>
          <p14:tracePt t="103370" x="9442450" y="6508750"/>
          <p14:tracePt t="103381" x="9417050" y="6470650"/>
          <p14:tracePt t="103390" x="9385300" y="6413500"/>
          <p14:tracePt t="103400" x="9359900" y="6369050"/>
          <p14:tracePt t="103410" x="9334500" y="6318250"/>
          <p14:tracePt t="103420" x="9290050" y="6273800"/>
          <p14:tracePt t="103430" x="9232900" y="6235700"/>
          <p14:tracePt t="103440" x="9124950" y="6134100"/>
          <p14:tracePt t="103451" x="9010650" y="6038850"/>
          <p14:tracePt t="103460" x="8845550" y="5886450"/>
          <p14:tracePt t="103471" x="8401050" y="5499100"/>
          <p14:tracePt t="103481" x="8343900" y="5441950"/>
          <p14:tracePt t="103491" x="7010400" y="4178300"/>
          <p14:tracePt t="103501" x="6413500" y="3594100"/>
          <p14:tracePt t="103510" x="5664200" y="2844800"/>
          <p14:tracePt t="103520" x="5029200" y="2247900"/>
          <p14:tracePt t="103530" x="4502150" y="1746250"/>
          <p14:tracePt t="103541" x="3860800" y="1149350"/>
          <p14:tracePt t="103550" x="3543300" y="876300"/>
          <p14:tracePt t="103561" x="3511550" y="844550"/>
          <p14:tracePt t="103570" x="3416300" y="774700"/>
          <p14:tracePt t="104751" x="5162550" y="6845300"/>
          <p14:tracePt t="104763" x="5149850" y="6813550"/>
          <p14:tracePt t="104772" x="5137150" y="6813550"/>
          <p14:tracePt t="104782" x="5137150" y="6800850"/>
          <p14:tracePt t="104800" x="5124450" y="6800850"/>
          <p14:tracePt t="104820" x="5111750" y="6800850"/>
          <p14:tracePt t="104830" x="5067300" y="6813550"/>
          <p14:tracePt t="108032" x="4705350" y="6680200"/>
          <p14:tracePt t="108043" x="4622800" y="6565900"/>
          <p14:tracePt t="109065" x="1390650" y="4305300"/>
          <p14:tracePt t="109066" x="1371600" y="4292600"/>
          <p14:tracePt t="109088" x="1358900" y="4292600"/>
          <p14:tracePt t="109090" x="1358900" y="4273550"/>
          <p14:tracePt t="109101" x="1346200" y="4273550"/>
          <p14:tracePt t="109180" x="1358900" y="4273550"/>
          <p14:tracePt t="109191" x="1371600" y="4273550"/>
          <p14:tracePt t="109210" x="1358900" y="4273550"/>
          <p14:tracePt t="109220" x="1320800" y="4273550"/>
          <p14:tracePt t="109230" x="1238250" y="4292600"/>
          <p14:tracePt t="109240" x="1219200" y="4292600"/>
          <p14:tracePt t="109250" x="1054100" y="4318000"/>
          <p14:tracePt t="109260" x="971550" y="4343400"/>
          <p14:tracePt t="109270" x="933450" y="4356100"/>
          <p14:tracePt t="109280" x="901700" y="4356100"/>
          <p14:tracePt t="109330" x="901700" y="4375150"/>
          <p14:tracePt t="109340" x="958850" y="4425950"/>
          <p14:tracePt t="109350" x="1054100" y="4514850"/>
          <p14:tracePt t="109360" x="1289050" y="4667250"/>
          <p14:tracePt t="109370" x="1651000" y="4902200"/>
          <p14:tracePt t="109380" x="1987550" y="5111750"/>
          <p14:tracePt t="109390" x="2260600" y="5276850"/>
          <p14:tracePt t="109400" x="2387600" y="5334000"/>
          <p14:tracePt t="109410" x="2419350" y="5346700"/>
          <p14:tracePt t="109420" x="2470150" y="5372100"/>
          <p14:tracePt t="109431" x="2501900" y="5372100"/>
          <p14:tracePt t="109530" x="2514600" y="5372100"/>
          <p14:tracePt t="109540" x="2540000" y="5372100"/>
          <p14:tracePt t="109550" x="2552700" y="5372100"/>
          <p14:tracePt t="109560" x="2571750" y="5372100"/>
          <p14:tracePt t="109570" x="2584450" y="5384800"/>
          <p14:tracePt t="109580" x="2597150" y="5384800"/>
          <p14:tracePt t="109590" x="2609850" y="5384800"/>
          <p14:tracePt t="109600" x="2609850" y="5397500"/>
          <p14:tracePt t="109650" x="2609850" y="5384800"/>
          <p14:tracePt t="109690" x="2597150" y="5384800"/>
          <p14:tracePt t="109710" x="2584450" y="5384800"/>
          <p14:tracePt t="109721" x="2571750" y="5384800"/>
          <p14:tracePt t="109730" x="2540000" y="5384800"/>
          <p14:tracePt t="109740" x="2501900" y="5384800"/>
          <p14:tracePt t="109750" x="2432050" y="5384800"/>
          <p14:tracePt t="109760" x="2305050" y="5359400"/>
          <p14:tracePt t="109770" x="2209800" y="5334000"/>
          <p14:tracePt t="109780" x="2095500" y="5289550"/>
          <p14:tracePt t="109790" x="2025650" y="5276850"/>
          <p14:tracePt t="109800" x="2000250" y="5264150"/>
          <p14:tracePt t="109810" x="1987550" y="5245100"/>
          <p14:tracePt t="109820" x="1974850" y="5232400"/>
          <p14:tracePt t="109830" x="1974850" y="5219700"/>
          <p14:tracePt t="109840" x="1974850" y="5194300"/>
          <p14:tracePt t="109850" x="1974850" y="5175250"/>
          <p14:tracePt t="109860" x="1987550" y="5137150"/>
          <p14:tracePt t="109870" x="2000250" y="5092700"/>
          <p14:tracePt t="109880" x="2012950" y="5054600"/>
          <p14:tracePt t="109890" x="2025650" y="5022850"/>
          <p14:tracePt t="109900" x="2038350" y="4997450"/>
          <p14:tracePt t="109910" x="2070100" y="4953000"/>
          <p14:tracePt t="109920" x="2095500" y="4914900"/>
          <p14:tracePt t="109930" x="2139950" y="4870450"/>
          <p14:tracePt t="109940" x="2197100" y="4845050"/>
          <p14:tracePt t="109950" x="2222500" y="4832350"/>
          <p14:tracePt t="109960" x="2247900" y="4819650"/>
          <p14:tracePt t="109971" x="2292350" y="4800600"/>
          <p14:tracePt t="109980" x="2317750" y="4800600"/>
          <p14:tracePt t="109991" x="2349500" y="4800600"/>
          <p14:tracePt t="110000" x="2387600" y="4800600"/>
          <p14:tracePt t="110010" x="2419350" y="4800600"/>
          <p14:tracePt t="110020" x="2470150" y="4800600"/>
          <p14:tracePt t="110030" x="2552700" y="4819650"/>
          <p14:tracePt t="110041" x="2667000" y="4845050"/>
          <p14:tracePt t="110050" x="2736850" y="4857750"/>
          <p14:tracePt t="110061" x="2819400" y="4870450"/>
          <p14:tracePt t="110070" x="2889250" y="4889500"/>
          <p14:tracePt t="110080" x="2927350" y="4902200"/>
          <p14:tracePt t="110090" x="2997200" y="4914900"/>
          <p14:tracePt t="111107" x="2082800" y="5276850"/>
          <p14:tracePt t="111112" x="2070100" y="5245100"/>
          <p14:tracePt t="111123" x="2070100" y="5219700"/>
          <p14:tracePt t="111131" x="2070100" y="5194300"/>
          <p14:tracePt t="111142" x="2070100" y="5124450"/>
          <p14:tracePt t="111152" x="2057400" y="5067300"/>
          <p14:tracePt t="111161" x="2057400" y="5010150"/>
          <p14:tracePt t="111171" x="2057400" y="4997450"/>
          <p14:tracePt t="111181" x="2038350" y="4972050"/>
          <p14:tracePt t="111200" x="2038350" y="4940300"/>
          <p14:tracePt t="111210" x="2038350" y="4927600"/>
          <p14:tracePt t="111250" x="2038350" y="4889500"/>
          <p14:tracePt t="111260" x="2057400" y="4857750"/>
          <p14:tracePt t="111270" x="2082800" y="4819650"/>
          <p14:tracePt t="111280" x="2095500" y="4800600"/>
          <p14:tracePt t="111290" x="2108200" y="4800600"/>
          <p14:tracePt t="111300" x="2127250" y="4787900"/>
          <p14:tracePt t="111310" x="2139950" y="4775200"/>
          <p14:tracePt t="111320" x="2152650" y="4775200"/>
          <p14:tracePt t="111330" x="2178050" y="4775200"/>
          <p14:tracePt t="111340" x="2209800" y="4762500"/>
          <p14:tracePt t="111350" x="2235200" y="4762500"/>
          <p14:tracePt t="111360" x="2260600" y="4762500"/>
          <p14:tracePt t="111370" x="2305050" y="4762500"/>
          <p14:tracePt t="111380" x="2349500" y="4762500"/>
          <p14:tracePt t="111390" x="2374900" y="4762500"/>
          <p14:tracePt t="111400" x="2400300" y="4762500"/>
          <p14:tracePt t="111410" x="2432050" y="4762500"/>
          <p14:tracePt t="111420" x="2470150" y="4762500"/>
          <p14:tracePt t="111430" x="2527300" y="4775200"/>
          <p14:tracePt t="111440" x="2597150" y="4787900"/>
          <p14:tracePt t="111450" x="2667000" y="4787900"/>
          <p14:tracePt t="111460" x="2724150" y="4787900"/>
          <p14:tracePt t="111470" x="2749550" y="4787900"/>
          <p14:tracePt t="111480" x="2774950" y="4787900"/>
          <p14:tracePt t="111490" x="2832100" y="4787900"/>
          <p14:tracePt t="111500" x="2844800" y="4787900"/>
          <p14:tracePt t="111510" x="2876550" y="4787900"/>
          <p14:tracePt t="111520" x="2889250" y="4787900"/>
          <p14:tracePt t="111530" x="2914650" y="4800600"/>
          <p14:tracePt t="111540" x="2946400" y="4819650"/>
          <p14:tracePt t="111550" x="2984500" y="4832350"/>
          <p14:tracePt t="111560" x="3016250" y="4845050"/>
          <p14:tracePt t="111570" x="3028950" y="4857750"/>
          <p14:tracePt t="111580" x="3054350" y="4870450"/>
          <p14:tracePt t="111590" x="3079750" y="4902200"/>
          <p14:tracePt t="111600" x="3098800" y="4927600"/>
          <p14:tracePt t="111610" x="3136900" y="4984750"/>
          <p14:tracePt t="111620" x="3168650" y="5041900"/>
          <p14:tracePt t="111630" x="3206750" y="5080000"/>
          <p14:tracePt t="111640" x="3263900" y="5175250"/>
          <p14:tracePt t="111650" x="3302000" y="5264150"/>
          <p14:tracePt t="111660" x="3302000" y="5302250"/>
          <p14:tracePt t="111670" x="3321050" y="5334000"/>
          <p14:tracePt t="111681" x="3321050" y="5346700"/>
          <p14:tracePt t="111690" x="3302000" y="5359400"/>
          <p14:tracePt t="111700" x="3276600" y="5384800"/>
          <p14:tracePt t="111710" x="3219450" y="5429250"/>
          <p14:tracePt t="111720" x="3149600" y="5467350"/>
          <p14:tracePt t="111730" x="3079750" y="5499100"/>
          <p14:tracePt t="111740" x="3028950" y="5524500"/>
          <p14:tracePt t="111750" x="2959100" y="5549900"/>
          <p14:tracePt t="111760" x="2901950" y="5568950"/>
          <p14:tracePt t="111770" x="2844800" y="5581650"/>
          <p14:tracePt t="111780" x="2774950" y="5581650"/>
          <p14:tracePt t="111790" x="2736850" y="5581650"/>
          <p14:tracePt t="111800" x="2679700" y="5581650"/>
          <p14:tracePt t="111810" x="2622550" y="5581650"/>
          <p14:tracePt t="111820" x="2584450" y="5581650"/>
          <p14:tracePt t="111830" x="2527300" y="5581650"/>
          <p14:tracePt t="111841" x="2470150" y="5581650"/>
          <p14:tracePt t="111850" x="2444750" y="5568950"/>
          <p14:tracePt t="111860" x="2419350" y="5568950"/>
          <p14:tracePt t="111870" x="2387600" y="5549900"/>
          <p14:tracePt t="111880" x="2349500" y="5549900"/>
          <p14:tracePt t="111890" x="2305050" y="5537200"/>
          <p14:tracePt t="111900" x="2279650" y="5524500"/>
          <p14:tracePt t="111911" x="2247900" y="5499100"/>
          <p14:tracePt t="111920" x="2209800" y="5486400"/>
          <p14:tracePt t="111930" x="2165350" y="5454650"/>
          <p14:tracePt t="111940" x="2127250" y="5441950"/>
          <p14:tracePt t="111950" x="2095500" y="5416550"/>
          <p14:tracePt t="111960" x="2082800" y="5397500"/>
          <p14:tracePt t="111971" x="2082800" y="5384800"/>
          <p14:tracePt t="111980" x="2082800" y="5346700"/>
          <p14:tracePt t="111990" x="2070100" y="5314950"/>
          <p14:tracePt t="112000" x="2070100" y="5245100"/>
          <p14:tracePt t="112010" x="2082800" y="5207000"/>
          <p14:tracePt t="112020" x="2082800" y="5162550"/>
          <p14:tracePt t="112030" x="2082800" y="5124450"/>
          <p14:tracePt t="112040" x="2095500" y="5067300"/>
          <p14:tracePt t="112050" x="2108200" y="5022850"/>
          <p14:tracePt t="112060" x="2127250" y="4984750"/>
          <p14:tracePt t="112070" x="2127250" y="4953000"/>
          <p14:tracePt t="112080" x="2152650" y="4914900"/>
          <p14:tracePt t="112090" x="2165350" y="4870450"/>
          <p14:tracePt t="112100" x="2197100" y="4832350"/>
          <p14:tracePt t="112111" x="2222500" y="4800600"/>
          <p14:tracePt t="112120" x="2235200" y="4775200"/>
          <p14:tracePt t="112140" x="2260600" y="4762500"/>
          <p14:tracePt t="113158" x="2692400" y="5524500"/>
          <p14:tracePt t="113210" x="2679700" y="5537200"/>
          <p14:tracePt t="113230" x="2667000" y="5537200"/>
          <p14:tracePt t="113240" x="2654300" y="5537200"/>
          <p14:tracePt t="113250" x="2635250" y="5537200"/>
          <p14:tracePt t="113260" x="2609850" y="5537200"/>
          <p14:tracePt t="113270" x="2597150" y="5537200"/>
          <p14:tracePt t="113281" x="2584450" y="5537200"/>
          <p14:tracePt t="113290" x="2571750" y="5537200"/>
          <p14:tracePt t="113310" x="2552700" y="5537200"/>
          <p14:tracePt t="113330" x="2540000" y="5537200"/>
          <p14:tracePt t="113340" x="2501900" y="5537200"/>
          <p14:tracePt t="113350" x="2482850" y="5537200"/>
          <p14:tracePt t="113360" x="2457450" y="5524500"/>
          <p14:tracePt t="113370" x="2432050" y="5511800"/>
          <p14:tracePt t="113380" x="2419350" y="5511800"/>
          <p14:tracePt t="113390" x="2400300" y="5511800"/>
          <p14:tracePt t="113400" x="2387600" y="5499100"/>
          <p14:tracePt t="113420" x="2374900" y="5486400"/>
          <p14:tracePt t="113430" x="2349500" y="5467350"/>
          <p14:tracePt t="113450" x="2349500" y="5454650"/>
          <p14:tracePt t="113460" x="2330450" y="5441950"/>
          <p14:tracePt t="113470" x="2330450" y="5429250"/>
          <p14:tracePt t="113490" x="2317750" y="5416550"/>
          <p14:tracePt t="113500" x="2317750" y="5397500"/>
          <p14:tracePt t="113510" x="2305050" y="5384800"/>
          <p14:tracePt t="113530" x="2292350" y="5372100"/>
          <p14:tracePt t="113540" x="2292350" y="5359400"/>
          <p14:tracePt t="113550" x="2279650" y="5359400"/>
          <p14:tracePt t="113560" x="2279650" y="5346700"/>
          <p14:tracePt t="113580" x="2260600" y="5334000"/>
          <p14:tracePt t="113600" x="2247900" y="5302250"/>
          <p14:tracePt t="113610" x="2235200" y="5289550"/>
          <p14:tracePt t="113620" x="2222500" y="5264150"/>
          <p14:tracePt t="113630" x="2209800" y="5232400"/>
          <p14:tracePt t="113640" x="2178050" y="5207000"/>
          <p14:tracePt t="113650" x="2165350" y="5162550"/>
          <p14:tracePt t="113660" x="2139950" y="5111750"/>
          <p14:tracePt t="113670" x="2108200" y="5067300"/>
          <p14:tracePt t="113680" x="2095500" y="5022850"/>
          <p14:tracePt t="113690" x="2082800" y="4984750"/>
          <p14:tracePt t="113700" x="2070100" y="4940300"/>
          <p14:tracePt t="113710" x="2070100" y="4914900"/>
          <p14:tracePt t="113720" x="2070100" y="4902200"/>
          <p14:tracePt t="113730" x="2057400" y="4889500"/>
          <p14:tracePt t="113740" x="2057400" y="4857750"/>
          <p14:tracePt t="113750" x="2070100" y="4845050"/>
          <p14:tracePt t="113760" x="2082800" y="4819650"/>
          <p14:tracePt t="113770" x="2095500" y="4787900"/>
          <p14:tracePt t="113780" x="2108200" y="4775200"/>
          <p14:tracePt t="113790" x="2139950" y="4749800"/>
          <p14:tracePt t="113800" x="2165350" y="4705350"/>
          <p14:tracePt t="113810" x="2209800" y="4667250"/>
          <p14:tracePt t="113820" x="2247900" y="4635500"/>
          <p14:tracePt t="113830" x="2279650" y="4610100"/>
          <p14:tracePt t="113840" x="2305050" y="4597400"/>
          <p14:tracePt t="113850" x="2330450" y="4578350"/>
          <p14:tracePt t="113860" x="2374900" y="4565650"/>
          <p14:tracePt t="113870" x="2419350" y="4552950"/>
          <p14:tracePt t="113880" x="2444750" y="4552950"/>
          <p14:tracePt t="113891" x="2470150" y="4540250"/>
          <p14:tracePt t="113900" x="2482850" y="4540250"/>
          <p14:tracePt t="113910" x="2501900" y="4540250"/>
          <p14:tracePt t="113920" x="2527300" y="4540250"/>
          <p14:tracePt t="113930" x="2552700" y="4540250"/>
          <p14:tracePt t="113940" x="2584450" y="4552950"/>
          <p14:tracePt t="113950" x="2609850" y="4552950"/>
          <p14:tracePt t="113960" x="2635250" y="4565650"/>
          <p14:tracePt t="113971" x="2679700" y="4565650"/>
          <p14:tracePt t="113980" x="2705100" y="4578350"/>
          <p14:tracePt t="113990" x="2749550" y="4578350"/>
          <p14:tracePt t="114000" x="2774950" y="4597400"/>
          <p14:tracePt t="114010" x="2806700" y="4597400"/>
          <p14:tracePt t="114020" x="2844800" y="4610100"/>
          <p14:tracePt t="114030" x="2914650" y="4610100"/>
          <p14:tracePt t="114040" x="2946400" y="4622800"/>
          <p14:tracePt t="114050" x="2971800" y="4622800"/>
          <p14:tracePt t="114060" x="2997200" y="4635500"/>
          <p14:tracePt t="114070" x="3016250" y="4635500"/>
          <p14:tracePt t="114080" x="3028950" y="4648200"/>
          <p14:tracePt t="114090" x="3041650" y="4648200"/>
          <p14:tracePt t="114100" x="3054350" y="4667250"/>
          <p14:tracePt t="114120" x="3054350" y="4679950"/>
          <p14:tracePt t="114130" x="3067050" y="4692650"/>
          <p14:tracePt t="114140" x="3079750" y="4718050"/>
          <p14:tracePt t="114151" x="3098800" y="4749800"/>
          <p14:tracePt t="114161" x="3124200" y="4787900"/>
          <p14:tracePt t="114170" x="3136900" y="4819650"/>
          <p14:tracePt t="114180" x="3149600" y="4845050"/>
          <p14:tracePt t="115198" x="2984500" y="5537200"/>
          <p14:tracePt t="115208" x="3016250" y="5537200"/>
          <p14:tracePt t="115214" x="3079750" y="5549900"/>
          <p14:tracePt t="115230" x="3206750" y="5594350"/>
          <p14:tracePt t="115240" x="3238500" y="5594350"/>
          <p14:tracePt t="115250" x="3263900" y="5607050"/>
          <p14:tracePt t="115280" x="3263900" y="5619750"/>
          <p14:tracePt t="115300" x="3263900" y="5638800"/>
          <p14:tracePt t="115320" x="3263900" y="5651500"/>
          <p14:tracePt t="115330" x="3263900" y="5664200"/>
          <p14:tracePt t="115340" x="3263900" y="5676900"/>
          <p14:tracePt t="115350" x="3263900" y="5689600"/>
          <p14:tracePt t="115360" x="3263900" y="5708650"/>
          <p14:tracePt t="115370" x="3263900" y="5734050"/>
          <p14:tracePt t="115380" x="3251200" y="5759450"/>
          <p14:tracePt t="115390" x="3251200" y="5803900"/>
          <p14:tracePt t="115400" x="3238500" y="5829300"/>
          <p14:tracePt t="115410" x="3238500" y="5842000"/>
          <p14:tracePt t="115420" x="3219450" y="5873750"/>
          <p14:tracePt t="115431" x="3206750" y="5886450"/>
          <p14:tracePt t="115450" x="3206750" y="5899150"/>
          <p14:tracePt t="115660" x="3206750" y="5886450"/>
          <p14:tracePt t="115670" x="3206750" y="5873750"/>
          <p14:tracePt t="115700" x="3194050" y="5873750"/>
          <p14:tracePt t="115710" x="3194050" y="5861050"/>
          <p14:tracePt t="115720" x="3181350" y="5861050"/>
          <p14:tracePt t="115730" x="3181350" y="5842000"/>
          <p14:tracePt t="115740" x="3168650" y="5842000"/>
          <p14:tracePt t="115750" x="3124200" y="5816600"/>
          <p14:tracePt t="115760" x="3079750" y="5791200"/>
          <p14:tracePt t="115770" x="2997200" y="5746750"/>
          <p14:tracePt t="115780" x="2927350" y="5708650"/>
          <p14:tracePt t="115790" x="2857500" y="5664200"/>
          <p14:tracePt t="115800" x="2832100" y="5651500"/>
          <p14:tracePt t="115810" x="2794000" y="5638800"/>
          <p14:tracePt t="115820" x="2736850" y="5607050"/>
          <p14:tracePt t="115830" x="2705100" y="5594350"/>
          <p14:tracePt t="115840" x="2692400" y="5581650"/>
          <p14:tracePt t="115850" x="2667000" y="5568950"/>
          <p14:tracePt t="115860" x="2654300" y="5549900"/>
          <p14:tracePt t="115870" x="2622550" y="5537200"/>
          <p14:tracePt t="115880" x="2597150" y="5524500"/>
          <p14:tracePt t="115890" x="2584450" y="5511800"/>
          <p14:tracePt t="115901" x="2571750" y="5511800"/>
          <p14:tracePt t="115920" x="2552700" y="5511800"/>
          <p14:tracePt t="115940" x="2540000" y="5511800"/>
          <p14:tracePt t="115960" x="2527300" y="5511800"/>
          <p14:tracePt t="115971" x="2514600" y="5511800"/>
          <p14:tracePt t="115990" x="2501900" y="5499100"/>
          <p14:tracePt t="116000" x="2482850" y="5499100"/>
          <p14:tracePt t="116010" x="2470150" y="5499100"/>
          <p14:tracePt t="116020" x="2457450" y="5499100"/>
          <p14:tracePt t="116030" x="2444750" y="5499100"/>
          <p14:tracePt t="116040" x="2432050" y="5486400"/>
          <p14:tracePt t="116050" x="2400300" y="5486400"/>
          <p14:tracePt t="116060" x="2374900" y="5486400"/>
          <p14:tracePt t="116070" x="2349500" y="5486400"/>
          <p14:tracePt t="116080" x="2317750" y="5467350"/>
          <p14:tracePt t="116090" x="2292350" y="5467350"/>
          <p14:tracePt t="116100" x="2279650" y="5467350"/>
          <p14:tracePt t="116170" x="2260600" y="5467350"/>
          <p14:tracePt t="116190" x="2247900" y="5454650"/>
          <p14:tracePt t="116200" x="2222500" y="5454650"/>
          <p14:tracePt t="116210" x="2209800" y="5441950"/>
          <p14:tracePt t="116220" x="2197100" y="5429250"/>
          <p14:tracePt t="117237" x="2622550" y="4527550"/>
          <p14:tracePt t="117254" x="2622550" y="4540250"/>
          <p14:tracePt t="117268" x="2622550" y="4552950"/>
          <p14:tracePt t="117272" x="2635250" y="4565650"/>
          <p14:tracePt t="117281" x="2635250" y="4578350"/>
          <p14:tracePt t="117291" x="2635250" y="4597400"/>
          <p14:tracePt t="117301" x="2609850" y="4610100"/>
          <p14:tracePt t="117311" x="2584450" y="4610100"/>
          <p14:tracePt t="117600" x="2597150" y="4622800"/>
          <p14:tracePt t="117640" x="2597150" y="4635500"/>
          <p14:tracePt t="117660" x="2584450" y="4635500"/>
          <p14:tracePt t="117740" x="2597150" y="4635500"/>
          <p14:tracePt t="117750" x="2609850" y="4635500"/>
          <p14:tracePt t="117790" x="2597150" y="4635500"/>
          <p14:tracePt t="117840" x="2609850" y="4635500"/>
          <p14:tracePt t="117860" x="2622550" y="4648200"/>
          <p14:tracePt t="118200" x="2635250" y="4648200"/>
          <p14:tracePt t="118211" x="2654300" y="4648200"/>
          <p14:tracePt t="118220" x="2667000" y="4648200"/>
          <p14:tracePt t="118231" x="2679700" y="4648200"/>
          <p14:tracePt t="118241" x="2692400" y="4648200"/>
          <p14:tracePt t="118250" x="2724150" y="4667250"/>
          <p14:tracePt t="118260" x="2736850" y="4667250"/>
          <p14:tracePt t="119278" x="3486150" y="5651500"/>
          <p14:tracePt t="119620" x="3498850" y="5638800"/>
          <p14:tracePt t="119640" x="3511550" y="5638800"/>
          <p14:tracePt t="119660" x="3524250" y="5638800"/>
          <p14:tracePt t="119780" x="3543300" y="5638800"/>
          <p14:tracePt t="119800" x="3543300" y="5619750"/>
          <p14:tracePt t="119930" x="3543300" y="5638800"/>
          <p14:tracePt t="119971" x="3556000" y="5651500"/>
          <p14:tracePt t="119980" x="3581400" y="5664200"/>
          <p14:tracePt t="119990" x="3594100" y="5689600"/>
          <p14:tracePt t="120000" x="3638550" y="5734050"/>
          <p14:tracePt t="120010" x="3676650" y="5791200"/>
          <p14:tracePt t="120021" x="3708400" y="5829300"/>
          <p14:tracePt t="120030" x="3778250" y="5911850"/>
          <p14:tracePt t="120040" x="3873500" y="6013450"/>
          <p14:tracePt t="120051" x="4000500" y="6165850"/>
          <p14:tracePt t="120061" x="4038600" y="6203950"/>
          <p14:tracePt t="120070" x="4210050" y="6413500"/>
          <p14:tracePt t="120080" x="4260850" y="6508750"/>
          <p14:tracePt t="120090" x="4343400" y="6610350"/>
          <p14:tracePt t="120100" x="4413250" y="6692900"/>
          <p14:tracePt t="120110" x="4445000" y="6731000"/>
          <p14:tracePt t="120120" x="4457700" y="6750050"/>
          <p14:tracePt t="120130" x="4470400" y="6762750"/>
          <p14:tracePt t="120140" x="4483100" y="6775450"/>
          <p14:tracePt t="120150" x="4502150" y="6788150"/>
          <p14:tracePt t="120160" x="4514850" y="6788150"/>
          <p14:tracePt t="120170" x="4527550" y="6800850"/>
          <p14:tracePt t="120180" x="4540250" y="6800850"/>
          <p14:tracePt t="120190" x="4552950" y="6800850"/>
          <p14:tracePt t="120210" x="4552950" y="6813550"/>
          <p14:tracePt t="120220" x="4565650" y="6813550"/>
          <p14:tracePt t="120250" x="4565650" y="6832600"/>
          <p14:tracePt t="120270" x="4584700" y="6845300"/>
          <p14:tracePt t="120281" x="4610100" y="684530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A43F0-C420-5F0E-6F90-D9F8EC95F5A7}"/>
            </a:ext>
          </a:extLst>
        </p:cNvPr>
        <p:cNvGrpSpPr/>
        <p:nvPr/>
      </p:nvGrpSpPr>
      <p:grpSpPr>
        <a:xfrm>
          <a:off x="0" y="0"/>
          <a:ext cx="0" cy="0"/>
          <a:chOff x="0" y="0"/>
          <a:chExt cx="0" cy="0"/>
        </a:xfrm>
      </p:grpSpPr>
      <p:sp>
        <p:nvSpPr>
          <p:cNvPr id="2" name="円/楕円 1">
            <a:extLst>
              <a:ext uri="{FF2B5EF4-FFF2-40B4-BE49-F238E27FC236}">
                <a16:creationId xmlns:a16="http://schemas.microsoft.com/office/drawing/2014/main" id="{6DC10162-652D-3869-D771-07F1F8D20120}"/>
              </a:ext>
            </a:extLst>
          </p:cNvPr>
          <p:cNvSpPr>
            <a:spLocks noChangeAspect="1"/>
          </p:cNvSpPr>
          <p:nvPr/>
        </p:nvSpPr>
        <p:spPr>
          <a:xfrm>
            <a:off x="5388694" y="289148"/>
            <a:ext cx="1295135" cy="1295135"/>
          </a:xfrm>
          <a:prstGeom prst="ellipse">
            <a:avLst/>
          </a:prstGeom>
          <a:gradFill flip="none" rotWithShape="1">
            <a:gsLst>
              <a:gs pos="0">
                <a:srgbClr val="FFFF00"/>
              </a:gs>
              <a:gs pos="100000">
                <a:schemeClr val="bg1">
                  <a:alpha val="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BF1C2968-970E-D9ED-448C-67565F0E9568}"/>
              </a:ext>
            </a:extLst>
          </p:cNvPr>
          <p:cNvPicPr>
            <a:picLocks noChangeAspect="1"/>
          </p:cNvPicPr>
          <p:nvPr/>
        </p:nvPicPr>
        <p:blipFill>
          <a:blip r:embed="rId4"/>
          <a:srcRect l="5292" b="14868"/>
          <a:stretch>
            <a:fillRect/>
          </a:stretch>
        </p:blipFill>
        <p:spPr>
          <a:xfrm>
            <a:off x="2399210" y="659286"/>
            <a:ext cx="4258493" cy="2658065"/>
          </a:xfrm>
          <a:prstGeom prst="rect">
            <a:avLst/>
          </a:prstGeom>
        </p:spPr>
      </p:pic>
      <p:pic>
        <p:nvPicPr>
          <p:cNvPr id="20" name="図 19">
            <a:extLst>
              <a:ext uri="{FF2B5EF4-FFF2-40B4-BE49-F238E27FC236}">
                <a16:creationId xmlns:a16="http://schemas.microsoft.com/office/drawing/2014/main" id="{AB93723D-C647-F4B8-4B45-C961BB909705}"/>
              </a:ext>
            </a:extLst>
          </p:cNvPr>
          <p:cNvPicPr>
            <a:picLocks noChangeAspect="1"/>
          </p:cNvPicPr>
          <p:nvPr/>
        </p:nvPicPr>
        <p:blipFill>
          <a:blip r:embed="rId5"/>
          <a:srcRect t="8501" r="2582" b="14924"/>
          <a:stretch>
            <a:fillRect/>
          </a:stretch>
        </p:blipFill>
        <p:spPr>
          <a:xfrm>
            <a:off x="396434" y="3473810"/>
            <a:ext cx="8594970" cy="2114026"/>
          </a:xfrm>
          <a:prstGeom prst="rect">
            <a:avLst/>
          </a:prstGeom>
        </p:spPr>
      </p:pic>
      <p:sp>
        <p:nvSpPr>
          <p:cNvPr id="23" name="テキスト ボックス 22">
            <a:extLst>
              <a:ext uri="{FF2B5EF4-FFF2-40B4-BE49-F238E27FC236}">
                <a16:creationId xmlns:a16="http://schemas.microsoft.com/office/drawing/2014/main" id="{A51E2882-46AA-BD07-650A-70DCD9DB3849}"/>
              </a:ext>
            </a:extLst>
          </p:cNvPr>
          <p:cNvSpPr txBox="1"/>
          <p:nvPr/>
        </p:nvSpPr>
        <p:spPr>
          <a:xfrm>
            <a:off x="6949440" y="2287842"/>
            <a:ext cx="2771400" cy="584775"/>
          </a:xfrm>
          <a:prstGeom prst="rect">
            <a:avLst/>
          </a:prstGeom>
          <a:noFill/>
        </p:spPr>
        <p:txBody>
          <a:bodyPr wrap="none" rtlCol="0">
            <a:spAutoFit/>
          </a:bodyPr>
          <a:lstStyle/>
          <a:p>
            <a:r>
              <a:rPr lang="en-US" altLang="ja-JP" sz="1600" dirty="0">
                <a:latin typeface="Gill Sans MT" panose="020B0502020104020203" pitchFamily="34" charset="0"/>
              </a:rPr>
              <a:t>A. Itai and K. </a:t>
            </a:r>
            <a:r>
              <a:rPr lang="en-US" altLang="ja-JP" sz="1600" dirty="0" err="1">
                <a:latin typeface="Gill Sans MT" panose="020B0502020104020203" pitchFamily="34" charset="0"/>
              </a:rPr>
              <a:t>Shudo</a:t>
            </a:r>
            <a:r>
              <a:rPr lang="en-US" altLang="ja-JP" sz="1600" dirty="0">
                <a:latin typeface="Gill Sans MT" panose="020B0502020104020203" pitchFamily="34" charset="0"/>
              </a:rPr>
              <a:t> et al.</a:t>
            </a:r>
          </a:p>
          <a:p>
            <a:r>
              <a:rPr lang="en-US" altLang="ja-JP" sz="1600" i="1" dirty="0">
                <a:latin typeface="Gill Sans MT" panose="020B0502020104020203" pitchFamily="34" charset="0"/>
              </a:rPr>
              <a:t>Tetrahedron Lett. </a:t>
            </a:r>
            <a:r>
              <a:rPr lang="en-US" altLang="ja-JP" sz="1600" b="1" dirty="0">
                <a:latin typeface="Gill Sans MT" panose="020B0502020104020203" pitchFamily="34" charset="0"/>
              </a:rPr>
              <a:t>1989</a:t>
            </a:r>
            <a:r>
              <a:rPr lang="en-US" altLang="ja-JP" sz="1600" dirty="0">
                <a:latin typeface="Gill Sans MT" panose="020B0502020104020203" pitchFamily="34" charset="0"/>
              </a:rPr>
              <a:t>, </a:t>
            </a:r>
            <a:r>
              <a:rPr lang="en-US" altLang="ja-JP" sz="1600" i="1" dirty="0">
                <a:latin typeface="Gill Sans MT" panose="020B0502020104020203" pitchFamily="34" charset="0"/>
              </a:rPr>
              <a:t>30</a:t>
            </a:r>
            <a:r>
              <a:rPr lang="en-US" altLang="ja-JP" sz="1600" dirty="0">
                <a:latin typeface="Gill Sans MT" panose="020B0502020104020203" pitchFamily="34" charset="0"/>
              </a:rPr>
              <a:t>, 6177</a:t>
            </a:r>
          </a:p>
        </p:txBody>
      </p:sp>
      <p:sp>
        <p:nvSpPr>
          <p:cNvPr id="24" name="テキスト ボックス 23">
            <a:extLst>
              <a:ext uri="{FF2B5EF4-FFF2-40B4-BE49-F238E27FC236}">
                <a16:creationId xmlns:a16="http://schemas.microsoft.com/office/drawing/2014/main" id="{B2BB47E1-72B4-42C6-A542-F860229E0B68}"/>
              </a:ext>
            </a:extLst>
          </p:cNvPr>
          <p:cNvSpPr txBox="1"/>
          <p:nvPr/>
        </p:nvSpPr>
        <p:spPr>
          <a:xfrm>
            <a:off x="6627639" y="6102445"/>
            <a:ext cx="3857082" cy="338554"/>
          </a:xfrm>
          <a:prstGeom prst="rect">
            <a:avLst/>
          </a:prstGeom>
          <a:noFill/>
        </p:spPr>
        <p:txBody>
          <a:bodyPr wrap="none" rtlCol="0">
            <a:spAutoFit/>
          </a:bodyPr>
          <a:lstStyle/>
          <a:p>
            <a:r>
              <a:rPr lang="en-US" altLang="ja-JP" sz="1600" dirty="0">
                <a:latin typeface="Gill Sans MT" panose="020B0502020104020203" pitchFamily="34" charset="0"/>
              </a:rPr>
              <a:t>I.  Azumaya et al., </a:t>
            </a:r>
            <a:r>
              <a:rPr lang="en-US" altLang="ja-JP" sz="1600" i="1" dirty="0">
                <a:latin typeface="Gill Sans MT" panose="020B0502020104020203" pitchFamily="34" charset="0"/>
              </a:rPr>
              <a:t>Tetrahedron</a:t>
            </a:r>
            <a:r>
              <a:rPr lang="en-US" altLang="ja-JP" sz="1600" dirty="0">
                <a:latin typeface="Gill Sans MT" panose="020B0502020104020203" pitchFamily="34" charset="0"/>
              </a:rPr>
              <a:t> </a:t>
            </a:r>
            <a:r>
              <a:rPr lang="en-US" altLang="ja-JP" sz="1600" b="1" dirty="0">
                <a:latin typeface="Gill Sans MT" panose="020B0502020104020203" pitchFamily="34" charset="0"/>
              </a:rPr>
              <a:t>2003</a:t>
            </a:r>
            <a:r>
              <a:rPr lang="en-US" altLang="ja-JP" sz="1600" dirty="0">
                <a:latin typeface="Gill Sans MT" panose="020B0502020104020203" pitchFamily="34" charset="0"/>
              </a:rPr>
              <a:t>, </a:t>
            </a:r>
            <a:r>
              <a:rPr lang="en-US" altLang="ja-JP" sz="1600" i="1" dirty="0">
                <a:latin typeface="Gill Sans MT" panose="020B0502020104020203" pitchFamily="34" charset="0"/>
              </a:rPr>
              <a:t>59</a:t>
            </a:r>
            <a:r>
              <a:rPr lang="en-US" altLang="ja-JP" sz="1600" dirty="0">
                <a:latin typeface="Gill Sans MT" panose="020B0502020104020203" pitchFamily="34" charset="0"/>
              </a:rPr>
              <a:t>, 2325</a:t>
            </a:r>
          </a:p>
        </p:txBody>
      </p:sp>
      <p:pic>
        <p:nvPicPr>
          <p:cNvPr id="26" name="Picture 2">
            <a:extLst>
              <a:ext uri="{FF2B5EF4-FFF2-40B4-BE49-F238E27FC236}">
                <a16:creationId xmlns:a16="http://schemas.microsoft.com/office/drawing/2014/main" id="{EB988418-4FA9-5570-0301-9B13F381314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651" t="11592" r="11905" b="11592"/>
          <a:stretch>
            <a:fillRect/>
          </a:stretch>
        </p:blipFill>
        <p:spPr bwMode="auto">
          <a:xfrm>
            <a:off x="9273142" y="4024907"/>
            <a:ext cx="252000" cy="25322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00832171-E38C-B909-76D9-5A730A8E88A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651" t="11592" r="11905" b="11592"/>
          <a:stretch>
            <a:fillRect/>
          </a:stretch>
        </p:blipFill>
        <p:spPr bwMode="auto">
          <a:xfrm>
            <a:off x="9273142" y="4388197"/>
            <a:ext cx="252000" cy="25322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FD686443-3496-85BC-ED9C-CA95FCA51BA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651" t="11592" r="11905" b="11592"/>
          <a:stretch>
            <a:fillRect/>
          </a:stretch>
        </p:blipFill>
        <p:spPr bwMode="auto">
          <a:xfrm>
            <a:off x="9281850" y="4745246"/>
            <a:ext cx="252000" cy="253229"/>
          </a:xfrm>
          <a:prstGeom prst="rect">
            <a:avLst/>
          </a:prstGeom>
          <a:noFill/>
          <a:extLst>
            <a:ext uri="{909E8E84-426E-40DD-AFC4-6F175D3DCCD1}">
              <a14:hiddenFill xmlns:a14="http://schemas.microsoft.com/office/drawing/2010/main">
                <a:solidFill>
                  <a:srgbClr val="FFFFFF"/>
                </a:solidFill>
              </a14:hiddenFill>
            </a:ext>
          </a:extLst>
        </p:spPr>
      </p:pic>
      <p:sp>
        <p:nvSpPr>
          <p:cNvPr id="29" name="テキスト ボックス 28">
            <a:extLst>
              <a:ext uri="{FF2B5EF4-FFF2-40B4-BE49-F238E27FC236}">
                <a16:creationId xmlns:a16="http://schemas.microsoft.com/office/drawing/2014/main" id="{163CC16F-5C7F-1C7F-456A-CA3A50255763}"/>
              </a:ext>
            </a:extLst>
          </p:cNvPr>
          <p:cNvSpPr txBox="1"/>
          <p:nvPr/>
        </p:nvSpPr>
        <p:spPr>
          <a:xfrm>
            <a:off x="3104253" y="1556748"/>
            <a:ext cx="616066" cy="369332"/>
          </a:xfrm>
          <a:prstGeom prst="rect">
            <a:avLst/>
          </a:prstGeom>
          <a:solidFill>
            <a:schemeClr val="bg1"/>
          </a:solidFill>
        </p:spPr>
        <p:txBody>
          <a:bodyPr wrap="none" rtlCol="0">
            <a:spAutoFit/>
          </a:bodyPr>
          <a:lstStyle/>
          <a:p>
            <a:r>
              <a:rPr lang="en-US" altLang="ja-JP" i="1" dirty="0">
                <a:latin typeface="Gill Sans MT" panose="020B0502020104020203" pitchFamily="34" charset="0"/>
              </a:rPr>
              <a:t>trans</a:t>
            </a:r>
          </a:p>
        </p:txBody>
      </p:sp>
      <p:sp>
        <p:nvSpPr>
          <p:cNvPr id="30" name="テキスト ボックス 29">
            <a:extLst>
              <a:ext uri="{FF2B5EF4-FFF2-40B4-BE49-F238E27FC236}">
                <a16:creationId xmlns:a16="http://schemas.microsoft.com/office/drawing/2014/main" id="{E6655EEA-3155-D8BE-435C-BC477FEA674A}"/>
              </a:ext>
            </a:extLst>
          </p:cNvPr>
          <p:cNvSpPr txBox="1"/>
          <p:nvPr/>
        </p:nvSpPr>
        <p:spPr>
          <a:xfrm>
            <a:off x="5400041" y="1556748"/>
            <a:ext cx="397866" cy="369332"/>
          </a:xfrm>
          <a:prstGeom prst="rect">
            <a:avLst/>
          </a:prstGeom>
          <a:solidFill>
            <a:schemeClr val="bg1"/>
          </a:solidFill>
        </p:spPr>
        <p:txBody>
          <a:bodyPr wrap="none" rtlCol="0">
            <a:spAutoFit/>
          </a:bodyPr>
          <a:lstStyle/>
          <a:p>
            <a:r>
              <a:rPr lang="en-US" altLang="ja-JP" i="1" dirty="0">
                <a:latin typeface="Gill Sans MT" panose="020B0502020104020203" pitchFamily="34" charset="0"/>
              </a:rPr>
              <a:t>cis</a:t>
            </a:r>
          </a:p>
        </p:txBody>
      </p:sp>
      <p:sp>
        <p:nvSpPr>
          <p:cNvPr id="31" name="テキスト ボックス 30">
            <a:extLst>
              <a:ext uri="{FF2B5EF4-FFF2-40B4-BE49-F238E27FC236}">
                <a16:creationId xmlns:a16="http://schemas.microsoft.com/office/drawing/2014/main" id="{FFCFF070-C2EA-8D19-19EE-253D577E1579}"/>
              </a:ext>
            </a:extLst>
          </p:cNvPr>
          <p:cNvSpPr txBox="1"/>
          <p:nvPr/>
        </p:nvSpPr>
        <p:spPr>
          <a:xfrm>
            <a:off x="708185" y="4862275"/>
            <a:ext cx="647934" cy="369332"/>
          </a:xfrm>
          <a:prstGeom prst="rect">
            <a:avLst/>
          </a:prstGeom>
          <a:noFill/>
        </p:spPr>
        <p:txBody>
          <a:bodyPr wrap="none" rtlCol="0">
            <a:spAutoFit/>
          </a:bodyPr>
          <a:lstStyle/>
          <a:p>
            <a:r>
              <a:rPr lang="en-US" altLang="ja-JP" i="1" dirty="0">
                <a:latin typeface="Gill Sans MT" panose="020B0502020104020203" pitchFamily="34" charset="0"/>
              </a:rPr>
              <a:t>meta</a:t>
            </a:r>
          </a:p>
        </p:txBody>
      </p:sp>
      <p:sp>
        <p:nvSpPr>
          <p:cNvPr id="32" name="テキスト ボックス 31">
            <a:extLst>
              <a:ext uri="{FF2B5EF4-FFF2-40B4-BE49-F238E27FC236}">
                <a16:creationId xmlns:a16="http://schemas.microsoft.com/office/drawing/2014/main" id="{5F44C0EF-3FB8-A960-0F40-7AF4D1220977}"/>
              </a:ext>
            </a:extLst>
          </p:cNvPr>
          <p:cNvSpPr txBox="1"/>
          <p:nvPr/>
        </p:nvSpPr>
        <p:spPr>
          <a:xfrm>
            <a:off x="5261688" y="4862275"/>
            <a:ext cx="587020" cy="369332"/>
          </a:xfrm>
          <a:prstGeom prst="rect">
            <a:avLst/>
          </a:prstGeom>
          <a:noFill/>
        </p:spPr>
        <p:txBody>
          <a:bodyPr wrap="none" rtlCol="0">
            <a:spAutoFit/>
          </a:bodyPr>
          <a:lstStyle/>
          <a:p>
            <a:r>
              <a:rPr lang="en-US" altLang="ja-JP" i="1" dirty="0">
                <a:latin typeface="Gill Sans MT" panose="020B0502020104020203" pitchFamily="34" charset="0"/>
              </a:rPr>
              <a:t>para</a:t>
            </a:r>
          </a:p>
        </p:txBody>
      </p:sp>
      <p:sp>
        <p:nvSpPr>
          <p:cNvPr id="35" name="テキスト ボックス 34">
            <a:extLst>
              <a:ext uri="{FF2B5EF4-FFF2-40B4-BE49-F238E27FC236}">
                <a16:creationId xmlns:a16="http://schemas.microsoft.com/office/drawing/2014/main" id="{FFE27472-414C-345C-4ACD-89D97D74226D}"/>
              </a:ext>
            </a:extLst>
          </p:cNvPr>
          <p:cNvSpPr txBox="1"/>
          <p:nvPr/>
        </p:nvSpPr>
        <p:spPr>
          <a:xfrm>
            <a:off x="3124089" y="5688758"/>
            <a:ext cx="646331" cy="369332"/>
          </a:xfrm>
          <a:prstGeom prst="rect">
            <a:avLst/>
          </a:prstGeom>
          <a:noFill/>
        </p:spPr>
        <p:txBody>
          <a:bodyPr wrap="none" rtlCol="0">
            <a:spAutoFit/>
          </a:bodyPr>
          <a:lstStyle/>
          <a:p>
            <a:r>
              <a:rPr kumimoji="1" lang="ja-JP" altLang="en-US">
                <a:latin typeface="Hiragino Kaku Gothic ProN W3" panose="020B0300000000000000" pitchFamily="34" charset="-128"/>
                <a:ea typeface="Hiragino Kaku Gothic ProN W3" panose="020B0300000000000000" pitchFamily="34" charset="-128"/>
              </a:rPr>
              <a:t>椀状</a:t>
            </a:r>
          </a:p>
        </p:txBody>
      </p:sp>
      <p:sp>
        <p:nvSpPr>
          <p:cNvPr id="36" name="テキスト ボックス 35">
            <a:extLst>
              <a:ext uri="{FF2B5EF4-FFF2-40B4-BE49-F238E27FC236}">
                <a16:creationId xmlns:a16="http://schemas.microsoft.com/office/drawing/2014/main" id="{2ABDC904-E60A-7C20-238E-0EBF55E227DD}"/>
              </a:ext>
            </a:extLst>
          </p:cNvPr>
          <p:cNvSpPr txBox="1"/>
          <p:nvPr/>
        </p:nvSpPr>
        <p:spPr>
          <a:xfrm>
            <a:off x="7565462" y="5688758"/>
            <a:ext cx="646331" cy="369332"/>
          </a:xfrm>
          <a:prstGeom prst="rect">
            <a:avLst/>
          </a:prstGeom>
          <a:noFill/>
        </p:spPr>
        <p:txBody>
          <a:bodyPr wrap="none" rtlCol="0">
            <a:spAutoFit/>
          </a:bodyPr>
          <a:lstStyle/>
          <a:p>
            <a:r>
              <a:rPr kumimoji="1" lang="ja-JP" altLang="en-US">
                <a:latin typeface="Hiragino Kaku Gothic ProN W3" panose="020B0300000000000000" pitchFamily="34" charset="-128"/>
                <a:ea typeface="Hiragino Kaku Gothic ProN W3" panose="020B0300000000000000" pitchFamily="34" charset="-128"/>
              </a:rPr>
              <a:t>柱状</a:t>
            </a:r>
          </a:p>
        </p:txBody>
      </p:sp>
      <p:sp>
        <p:nvSpPr>
          <p:cNvPr id="37" name="テキスト ボックス 36">
            <a:extLst>
              <a:ext uri="{FF2B5EF4-FFF2-40B4-BE49-F238E27FC236}">
                <a16:creationId xmlns:a16="http://schemas.microsoft.com/office/drawing/2014/main" id="{DD1035C5-81A3-57DE-0585-A68E5F5B3BC3}"/>
              </a:ext>
            </a:extLst>
          </p:cNvPr>
          <p:cNvSpPr txBox="1"/>
          <p:nvPr/>
        </p:nvSpPr>
        <p:spPr>
          <a:xfrm>
            <a:off x="9568434" y="3979700"/>
            <a:ext cx="1800493" cy="1077218"/>
          </a:xfrm>
          <a:prstGeom prst="rect">
            <a:avLst/>
          </a:prstGeom>
          <a:noFill/>
        </p:spPr>
        <p:txBody>
          <a:bodyPr wrap="none" rtlCol="0">
            <a:spAutoFit/>
          </a:bodyPr>
          <a:lstStyle/>
          <a:p>
            <a:pPr>
              <a:spcAft>
                <a:spcPts val="600"/>
              </a:spcAft>
            </a:pPr>
            <a:r>
              <a:rPr kumimoji="1" lang="ja-JP" altLang="en-US">
                <a:latin typeface="Hiragino Kaku Gothic ProN W3" panose="020B0300000000000000" pitchFamily="34" charset="-128"/>
                <a:ea typeface="Hiragino Kaku Gothic ProN W3" panose="020B0300000000000000" pitchFamily="34" charset="-128"/>
              </a:rPr>
              <a:t>ユニークな構造</a:t>
            </a:r>
            <a:endParaRPr kumimoji="1" lang="en-US" altLang="ja-JP" dirty="0">
              <a:latin typeface="Hiragino Kaku Gothic ProN W3" panose="020B0300000000000000" pitchFamily="34" charset="-128"/>
              <a:ea typeface="Hiragino Kaku Gothic ProN W3" panose="020B0300000000000000" pitchFamily="34" charset="-128"/>
            </a:endParaRPr>
          </a:p>
          <a:p>
            <a:pPr>
              <a:spcAft>
                <a:spcPts val="600"/>
              </a:spcAft>
            </a:pPr>
            <a:r>
              <a:rPr kumimoji="1" lang="ja-JP" altLang="en-US">
                <a:latin typeface="Hiragino Kaku Gothic ProN W3" panose="020B0300000000000000" pitchFamily="34" charset="-128"/>
                <a:ea typeface="Hiragino Kaku Gothic ProN W3" panose="020B0300000000000000" pitchFamily="34" charset="-128"/>
              </a:rPr>
              <a:t>機能団導入</a:t>
            </a:r>
            <a:endParaRPr kumimoji="1" lang="en-US" altLang="ja-JP" dirty="0">
              <a:latin typeface="Hiragino Kaku Gothic ProN W3" panose="020B0300000000000000" pitchFamily="34" charset="-128"/>
              <a:ea typeface="Hiragino Kaku Gothic ProN W3" panose="020B0300000000000000" pitchFamily="34" charset="-128"/>
            </a:endParaRPr>
          </a:p>
          <a:p>
            <a:pPr>
              <a:spcAft>
                <a:spcPts val="600"/>
              </a:spcAft>
            </a:pPr>
            <a:r>
              <a:rPr kumimoji="1" lang="ja-JP" altLang="en-US">
                <a:latin typeface="Hiragino Kaku Gothic ProN W3" panose="020B0300000000000000" pitchFamily="34" charset="-128"/>
                <a:ea typeface="Hiragino Kaku Gothic ProN W3" panose="020B0300000000000000" pitchFamily="34" charset="-128"/>
              </a:rPr>
              <a:t>面性キラリティ</a:t>
            </a:r>
          </a:p>
        </p:txBody>
      </p:sp>
      <p:sp>
        <p:nvSpPr>
          <p:cNvPr id="38" name="テキスト ボックス 37">
            <a:extLst>
              <a:ext uri="{FF2B5EF4-FFF2-40B4-BE49-F238E27FC236}">
                <a16:creationId xmlns:a16="http://schemas.microsoft.com/office/drawing/2014/main" id="{923E836C-9AE0-9BA3-61B6-C9DB7F121596}"/>
              </a:ext>
            </a:extLst>
          </p:cNvPr>
          <p:cNvSpPr txBox="1"/>
          <p:nvPr/>
        </p:nvSpPr>
        <p:spPr>
          <a:xfrm>
            <a:off x="372518" y="183969"/>
            <a:ext cx="6494085" cy="369332"/>
          </a:xfrm>
          <a:prstGeom prst="rect">
            <a:avLst/>
          </a:prstGeom>
          <a:noFill/>
        </p:spPr>
        <p:txBody>
          <a:bodyPr wrap="none" rtlCol="0">
            <a:spAutoFit/>
          </a:bodyPr>
          <a:lstStyle/>
          <a:p>
            <a:r>
              <a:rPr kumimoji="1" lang="ja-JP" altLang="en-US">
                <a:latin typeface="Hiragino Kaku Gothic ProN W3" panose="020B0300000000000000" pitchFamily="34" charset="-128"/>
                <a:ea typeface="Hiragino Kaku Gothic ProN W3" panose="020B0300000000000000" pitchFamily="34" charset="-128"/>
              </a:rPr>
              <a:t>■ 第三級芳香族アミドの立体化学と環状三量体の高効率合成</a:t>
            </a:r>
          </a:p>
        </p:txBody>
      </p:sp>
      <p:pic>
        <p:nvPicPr>
          <p:cNvPr id="4" name="図 3">
            <a:extLst>
              <a:ext uri="{FF2B5EF4-FFF2-40B4-BE49-F238E27FC236}">
                <a16:creationId xmlns:a16="http://schemas.microsoft.com/office/drawing/2014/main" id="{C483E013-64E0-9A40-03D8-48D43A4AB1C8}"/>
              </a:ext>
            </a:extLst>
          </p:cNvPr>
          <p:cNvPicPr>
            <a:picLocks noChangeAspect="1"/>
          </p:cNvPicPr>
          <p:nvPr/>
        </p:nvPicPr>
        <p:blipFill>
          <a:blip r:embed="rId7"/>
          <a:stretch>
            <a:fillRect/>
          </a:stretch>
        </p:blipFill>
        <p:spPr>
          <a:xfrm>
            <a:off x="6211319" y="5292003"/>
            <a:ext cx="832640" cy="680376"/>
          </a:xfrm>
          <a:prstGeom prst="rect">
            <a:avLst/>
          </a:prstGeom>
        </p:spPr>
      </p:pic>
      <p:pic>
        <p:nvPicPr>
          <p:cNvPr id="5" name="図 4">
            <a:extLst>
              <a:ext uri="{FF2B5EF4-FFF2-40B4-BE49-F238E27FC236}">
                <a16:creationId xmlns:a16="http://schemas.microsoft.com/office/drawing/2014/main" id="{EA4A893C-6D34-8583-CCE4-7FAF8F8FD2A5}"/>
              </a:ext>
            </a:extLst>
          </p:cNvPr>
          <p:cNvPicPr>
            <a:picLocks noChangeAspect="1"/>
          </p:cNvPicPr>
          <p:nvPr/>
        </p:nvPicPr>
        <p:blipFill>
          <a:blip r:embed="rId8"/>
          <a:srcRect l="7394" t="19710" r="7579" b="20385"/>
          <a:stretch>
            <a:fillRect/>
          </a:stretch>
        </p:blipFill>
        <p:spPr>
          <a:xfrm>
            <a:off x="2127059" y="5329556"/>
            <a:ext cx="839999" cy="591810"/>
          </a:xfrm>
          <a:prstGeom prst="rect">
            <a:avLst/>
          </a:prstGeom>
        </p:spPr>
      </p:pic>
      <p:pic>
        <p:nvPicPr>
          <p:cNvPr id="6" name="オーディオ 5">
            <a:extLst>
              <a:ext uri="{FF2B5EF4-FFF2-40B4-BE49-F238E27FC236}">
                <a16:creationId xmlns:a16="http://schemas.microsoft.com/office/drawing/2014/main" id="{7E1020FD-5450-F22D-DF4C-55F05A3AB3B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28913696"/>
      </p:ext>
    </p:extLst>
  </p:cSld>
  <p:clrMapOvr>
    <a:masterClrMapping/>
  </p:clrMapOvr>
  <mc:AlternateContent xmlns:mc="http://schemas.openxmlformats.org/markup-compatibility/2006">
    <mc:Choice xmlns:p14="http://schemas.microsoft.com/office/powerpoint/2010/main" Requires="p14">
      <p:transition spd="slow" p14:dur="2000" advTm="86709"/>
    </mc:Choice>
    <mc:Fallback>
      <p:transition spd="slow" advTm="86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2293" x="4692650" y="6413500"/>
          <p14:tracePt t="2304" x="4540250" y="6051550"/>
          <p14:tracePt t="2314" x="4318000" y="5549900"/>
          <p14:tracePt t="3331" x="1333500" y="361950"/>
          <p14:tracePt t="3382" x="1333500" y="349250"/>
          <p14:tracePt t="3393" x="1358900" y="330200"/>
          <p14:tracePt t="3403" x="1358900" y="304800"/>
          <p14:tracePt t="3413" x="1390650" y="279400"/>
          <p14:tracePt t="3423" x="1390650" y="266700"/>
          <p14:tracePt t="3433" x="1403350" y="247650"/>
          <p14:tracePt t="3582" x="1403350" y="266700"/>
          <p14:tracePt t="3593" x="1416050" y="279400"/>
          <p14:tracePt t="3632" x="1428750" y="279400"/>
          <p14:tracePt t="3643" x="1441450" y="292100"/>
          <p14:tracePt t="3672" x="1441450" y="304800"/>
          <p14:tracePt t="3683" x="1428750" y="317500"/>
          <p14:tracePt t="3693" x="1403350" y="361950"/>
          <p14:tracePt t="3703" x="1390650" y="374650"/>
          <p14:tracePt t="3713" x="1371600" y="400050"/>
          <p14:tracePt t="3723" x="1371600" y="431800"/>
          <p14:tracePt t="3733" x="1371600" y="457200"/>
          <p14:tracePt t="3743" x="1358900" y="469900"/>
          <p14:tracePt t="3772" x="1358900" y="488950"/>
          <p14:tracePt t="3783" x="1346200" y="488950"/>
          <p14:tracePt t="3793" x="1346200" y="501650"/>
          <p14:tracePt t="3803" x="1333500" y="501650"/>
          <p14:tracePt t="3813" x="1320800" y="514350"/>
          <p14:tracePt t="3823" x="1308100" y="514350"/>
          <p14:tracePt t="3833" x="1308100" y="527050"/>
          <p14:tracePt t="3872" x="1289050" y="527050"/>
          <p14:tracePt t="3932" x="1289050" y="539750"/>
          <p14:tracePt t="4032" x="1308100" y="539750"/>
          <p14:tracePt t="4043" x="1320800" y="539750"/>
          <p14:tracePt t="4062" x="1333500" y="539750"/>
          <p14:tracePt t="4082" x="1346200" y="539750"/>
          <p14:tracePt t="4093" x="1358900" y="552450"/>
          <p14:tracePt t="4103" x="1371600" y="552450"/>
          <p14:tracePt t="4113" x="1390650" y="552450"/>
          <p14:tracePt t="4123" x="1403350" y="552450"/>
          <p14:tracePt t="4133" x="1416050" y="552450"/>
          <p14:tracePt t="4143" x="1441450" y="552450"/>
          <p14:tracePt t="4153" x="1473200" y="552450"/>
          <p14:tracePt t="4163" x="1511300" y="552450"/>
          <p14:tracePt t="4173" x="1530350" y="552450"/>
          <p14:tracePt t="4183" x="1555750" y="552450"/>
          <p14:tracePt t="4193" x="1568450" y="552450"/>
          <p14:tracePt t="4203" x="1593850" y="552450"/>
          <p14:tracePt t="4213" x="1612900" y="552450"/>
          <p14:tracePt t="4223" x="1625600" y="552450"/>
          <p14:tracePt t="4233" x="1638300" y="552450"/>
          <p14:tracePt t="4243" x="1651000" y="552450"/>
          <p14:tracePt t="4253" x="1708150" y="571500"/>
          <p14:tracePt t="4263" x="1752600" y="571500"/>
          <p14:tracePt t="4273" x="1790700" y="571500"/>
          <p14:tracePt t="4283" x="1816100" y="571500"/>
          <p14:tracePt t="4293" x="1835150" y="571500"/>
          <p14:tracePt t="4303" x="1873250" y="571500"/>
          <p14:tracePt t="4313" x="1885950" y="571500"/>
          <p14:tracePt t="4323" x="1905000" y="571500"/>
          <p14:tracePt t="4342" x="1917700" y="571500"/>
          <p14:tracePt t="4372" x="1930400" y="571500"/>
          <p14:tracePt t="4392" x="1943100" y="571500"/>
          <p14:tracePt t="5408" x="3219450" y="609600"/>
          <p14:tracePt t="5418" x="3263900" y="609600"/>
          <p14:tracePt t="5424" x="3321050" y="609600"/>
          <p14:tracePt t="5433" x="3371850" y="609600"/>
          <p14:tracePt t="5443" x="3429000" y="609600"/>
          <p14:tracePt t="5453" x="3460750" y="609600"/>
          <p14:tracePt t="5463" x="3486150" y="596900"/>
          <p14:tracePt t="5473" x="3511550" y="596900"/>
          <p14:tracePt t="5483" x="3543300" y="596900"/>
          <p14:tracePt t="5493" x="3556000" y="596900"/>
          <p14:tracePt t="5503" x="3568700" y="596900"/>
          <p14:tracePt t="5513" x="3581400" y="596900"/>
          <p14:tracePt t="5523" x="3594100" y="596900"/>
          <p14:tracePt t="5533" x="3613150" y="596900"/>
          <p14:tracePt t="5543" x="3625850" y="596900"/>
          <p14:tracePt t="5553" x="3638550" y="596900"/>
          <p14:tracePt t="5563" x="3651250" y="596900"/>
          <p14:tracePt t="5582" x="3663950" y="596900"/>
          <p14:tracePt t="5593" x="3676650" y="596900"/>
          <p14:tracePt t="5603" x="3695700" y="596900"/>
          <p14:tracePt t="5613" x="3708400" y="596900"/>
          <p14:tracePt t="5623" x="3721100" y="596900"/>
          <p14:tracePt t="5633" x="3733800" y="596900"/>
          <p14:tracePt t="5652" x="3746500" y="596900"/>
          <p14:tracePt t="5663" x="3746500" y="584200"/>
          <p14:tracePt t="5772" x="3765550" y="584200"/>
          <p14:tracePt t="5792" x="3778250" y="584200"/>
          <p14:tracePt t="5852" x="3790950" y="584200"/>
          <p14:tracePt t="6252" x="3803650" y="584200"/>
          <p14:tracePt t="6263" x="3803650" y="571500"/>
          <p14:tracePt t="6372" x="3816350" y="571500"/>
          <p14:tracePt t="6582" x="3835400" y="571500"/>
          <p14:tracePt t="6942" x="3816350" y="571500"/>
          <p14:tracePt t="6972" x="3816350" y="584200"/>
          <p14:tracePt t="6983" x="3816350" y="596900"/>
          <p14:tracePt t="8001" x="2654300" y="2152650"/>
          <p14:tracePt t="8010" x="2635250" y="2165350"/>
          <p14:tracePt t="8017" x="2609850" y="2222500"/>
          <p14:tracePt t="8030" x="2571750" y="2279650"/>
          <p14:tracePt t="8034" x="2527300" y="2362200"/>
          <p14:tracePt t="8044" x="2501900" y="2413000"/>
          <p14:tracePt t="8053" x="2470150" y="2470150"/>
          <p14:tracePt t="8064" x="2457450" y="2470150"/>
          <p14:tracePt t="8074" x="2432050" y="2514600"/>
          <p14:tracePt t="8084" x="2387600" y="2540000"/>
          <p14:tracePt t="8094" x="2374900" y="2552700"/>
          <p14:tracePt t="8104" x="2362200" y="2565400"/>
          <p14:tracePt t="8122" x="2362200" y="2584450"/>
          <p14:tracePt t="8133" x="2349500" y="2584450"/>
          <p14:tracePt t="8202" x="2330450" y="2584450"/>
          <p14:tracePt t="8213" x="2330450" y="2597150"/>
          <p14:tracePt t="8282" x="2349500" y="2584450"/>
          <p14:tracePt t="8322" x="2362200" y="2565400"/>
          <p14:tracePt t="8333" x="2374900" y="2552700"/>
          <p14:tracePt t="8343" x="2387600" y="2540000"/>
          <p14:tracePt t="8353" x="2400300" y="2514600"/>
          <p14:tracePt t="8363" x="2419350" y="2482850"/>
          <p14:tracePt t="8373" x="2419350" y="2457450"/>
          <p14:tracePt t="8383" x="2432050" y="2432050"/>
          <p14:tracePt t="8393" x="2444750" y="2413000"/>
          <p14:tracePt t="8403" x="2444750" y="2387600"/>
          <p14:tracePt t="8413" x="2457450" y="2362200"/>
          <p14:tracePt t="8423" x="2482850" y="2317750"/>
          <p14:tracePt t="8433" x="2501900" y="2292350"/>
          <p14:tracePt t="8443" x="2540000" y="2247900"/>
          <p14:tracePt t="8453" x="2571750" y="2209800"/>
          <p14:tracePt t="8463" x="2609850" y="2139950"/>
          <p14:tracePt t="8473" x="2667000" y="2082800"/>
          <p14:tracePt t="8483" x="2692400" y="2038350"/>
          <p14:tracePt t="8493" x="2705100" y="2012950"/>
          <p14:tracePt t="8503" x="2724150" y="1987550"/>
          <p14:tracePt t="8513" x="2736850" y="1955800"/>
          <p14:tracePt t="8523" x="2749550" y="1943100"/>
          <p14:tracePt t="8533" x="2749550" y="1930400"/>
          <p14:tracePt t="8543" x="2762250" y="1930400"/>
          <p14:tracePt t="8553" x="2762250" y="1917700"/>
          <p14:tracePt t="8572" x="2774950" y="1917700"/>
          <p14:tracePt t="8592" x="2774950" y="1905000"/>
          <p14:tracePt t="8603" x="2794000" y="1905000"/>
          <p14:tracePt t="8622" x="2794000" y="1885950"/>
          <p14:tracePt t="8633" x="2806700" y="1885950"/>
          <p14:tracePt t="8673" x="2806700" y="1873250"/>
          <p14:tracePt t="8772" x="2806700" y="1860550"/>
          <p14:tracePt t="8783" x="2819400" y="1860550"/>
          <p14:tracePt t="8793" x="2819400" y="1847850"/>
          <p14:tracePt t="8803" x="2832100" y="1835150"/>
          <p14:tracePt t="8813" x="2844800" y="1816100"/>
          <p14:tracePt t="8823" x="2857500" y="1790700"/>
          <p14:tracePt t="8833" x="2876550" y="1778000"/>
          <p14:tracePt t="8872" x="2889250" y="1733550"/>
          <p14:tracePt t="8883" x="2889250" y="1720850"/>
          <p14:tracePt t="8893" x="2901950" y="1720850"/>
          <p14:tracePt t="8903" x="2901950" y="1708150"/>
          <p14:tracePt t="9143" x="2889250" y="1708150"/>
          <p14:tracePt t="9182" x="2876550" y="1708150"/>
          <p14:tracePt t="9212" x="2857500" y="1708150"/>
          <p14:tracePt t="9223" x="2857500" y="1720850"/>
          <p14:tracePt t="10241" x="2806700" y="419100"/>
          <p14:tracePt t="10249" x="2819400" y="400050"/>
          <p14:tracePt t="10270" x="2832100" y="400050"/>
          <p14:tracePt t="10292" x="2844800" y="387350"/>
          <p14:tracePt t="10352" x="2857500" y="387350"/>
          <p14:tracePt t="10392" x="2876550" y="374650"/>
          <p14:tracePt t="10472" x="2876550" y="361950"/>
          <p14:tracePt t="10483" x="2889250" y="361950"/>
          <p14:tracePt t="10542" x="2901950" y="361950"/>
          <p14:tracePt t="10722" x="2901950" y="374650"/>
          <p14:tracePt t="10742" x="2901950" y="387350"/>
          <p14:tracePt t="10802" x="2901950" y="400050"/>
          <p14:tracePt t="10862" x="2901950" y="419100"/>
          <p14:tracePt t="10912" x="2889250" y="419100"/>
          <p14:tracePt t="10923" x="2889250" y="431800"/>
          <p14:tracePt t="10952" x="2889250" y="444500"/>
          <p14:tracePt t="10963" x="2889250" y="469900"/>
          <p14:tracePt t="10973" x="2889250" y="488950"/>
          <p14:tracePt t="10983" x="2889250" y="501650"/>
          <p14:tracePt t="11022" x="2889250" y="514350"/>
          <p14:tracePt t="11042" x="2876550" y="514350"/>
          <p14:tracePt t="11062" x="2876550" y="527050"/>
          <p14:tracePt t="11092" x="2857500" y="539750"/>
          <p14:tracePt t="11132" x="2857500" y="552450"/>
          <p14:tracePt t="11162" x="2857500" y="571500"/>
          <p14:tracePt t="11173" x="2844800" y="584200"/>
          <p14:tracePt t="11183" x="2844800" y="596900"/>
          <p14:tracePt t="11193" x="2844800" y="622300"/>
          <p14:tracePt t="11203" x="2844800" y="641350"/>
          <p14:tracePt t="11213" x="2844800" y="654050"/>
          <p14:tracePt t="11223" x="2844800" y="666750"/>
          <p14:tracePt t="11233" x="2844800" y="692150"/>
          <p14:tracePt t="11243" x="2844800" y="723900"/>
          <p14:tracePt t="11253" x="2844800" y="762000"/>
          <p14:tracePt t="11263" x="2844800" y="819150"/>
          <p14:tracePt t="12282" x="2844800" y="1733550"/>
          <p14:tracePt t="12284" x="2844800" y="1746250"/>
          <p14:tracePt t="12322" x="2844800" y="1765300"/>
          <p14:tracePt t="12362" x="2857500" y="1765300"/>
          <p14:tracePt t="12392" x="2857500" y="1778000"/>
          <p14:tracePt t="12422" x="2857500" y="1790700"/>
          <p14:tracePt t="12452" x="2876550" y="1803400"/>
          <p14:tracePt t="12472" x="2889250" y="1803400"/>
          <p14:tracePt t="12492" x="2889250" y="1816100"/>
          <p14:tracePt t="12503" x="2901950" y="1816100"/>
          <p14:tracePt t="12513" x="2914650" y="1835150"/>
          <p14:tracePt t="12523" x="2946400" y="1835150"/>
          <p14:tracePt t="12533" x="2984500" y="1835150"/>
          <p14:tracePt t="12543" x="3028950" y="1847850"/>
          <p14:tracePt t="12553" x="3054350" y="1847850"/>
          <p14:tracePt t="12563" x="3067050" y="1847850"/>
          <p14:tracePt t="12573" x="3079750" y="1847850"/>
          <p14:tracePt t="12592" x="3098800" y="1847850"/>
          <p14:tracePt t="12623" x="3111500" y="1847850"/>
          <p14:tracePt t="13252" x="3136900" y="1847850"/>
          <p14:tracePt t="13263" x="3149600" y="1847850"/>
          <p14:tracePt t="13273" x="3168650" y="1847850"/>
          <p14:tracePt t="13283" x="3181350" y="1847850"/>
          <p14:tracePt t="13302" x="3194050" y="1847850"/>
          <p14:tracePt t="13313" x="3206750" y="1847850"/>
          <p14:tracePt t="14336" x="4178300" y="3111500"/>
          <p14:tracePt t="14339" x="4178300" y="3136900"/>
          <p14:tracePt t="14348" x="4178300" y="3149600"/>
          <p14:tracePt t="14356" x="4178300" y="3194050"/>
          <p14:tracePt t="14364" x="4165600" y="3232150"/>
          <p14:tracePt t="14374" x="4165600" y="3263900"/>
          <p14:tracePt t="14384" x="4165600" y="3276600"/>
          <p14:tracePt t="14402" x="4152900" y="3276600"/>
          <p14:tracePt t="14413" x="4121150" y="3302000"/>
          <p14:tracePt t="14423" x="4108450" y="3321050"/>
          <p14:tracePt t="14433" x="4095750" y="3333750"/>
          <p14:tracePt t="14443" x="4083050" y="3333750"/>
          <p14:tracePt t="14453" x="4070350" y="3346450"/>
          <p14:tracePt t="14482" x="4057650" y="3346450"/>
          <p14:tracePt t="14522" x="4057650" y="3359150"/>
          <p14:tracePt t="14533" x="4038600" y="3359150"/>
          <p14:tracePt t="14632" x="4025900" y="3359150"/>
          <p14:tracePt t="14643" x="4013200" y="3346450"/>
          <p14:tracePt t="14672" x="3987800" y="3333750"/>
          <p14:tracePt t="14683" x="3956050" y="3321050"/>
          <p14:tracePt t="14693" x="3943350" y="3321050"/>
          <p14:tracePt t="14703" x="3917950" y="3302000"/>
          <p14:tracePt t="14713" x="3898900" y="3302000"/>
          <p14:tracePt t="14723" x="3886200" y="3302000"/>
          <p14:tracePt t="14733" x="3860800" y="3302000"/>
          <p14:tracePt t="14743" x="3835400" y="3302000"/>
          <p14:tracePt t="14753" x="3816350" y="3302000"/>
          <p14:tracePt t="14763" x="3803650" y="3302000"/>
          <p14:tracePt t="14773" x="3778250" y="3302000"/>
          <p14:tracePt t="14783" x="3746500" y="3302000"/>
          <p14:tracePt t="14793" x="3733800" y="3302000"/>
          <p14:tracePt t="14803" x="3721100" y="3302000"/>
          <p14:tracePt t="14813" x="3708400" y="3302000"/>
          <p14:tracePt t="14832" x="3695700" y="3302000"/>
          <p14:tracePt t="14843" x="3676650" y="3302000"/>
          <p14:tracePt t="14853" x="3663950" y="3302000"/>
          <p14:tracePt t="14863" x="3651250" y="3302000"/>
          <p14:tracePt t="14873" x="3625850" y="3302000"/>
          <p14:tracePt t="14883" x="3613150" y="3302000"/>
          <p14:tracePt t="14893" x="3594100" y="3302000"/>
          <p14:tracePt t="14903" x="3568700" y="3302000"/>
          <p14:tracePt t="14913" x="3543300" y="3302000"/>
          <p14:tracePt t="14923" x="3511550" y="3302000"/>
          <p14:tracePt t="14933" x="3486150" y="3302000"/>
          <p14:tracePt t="14943" x="3441700" y="3302000"/>
          <p14:tracePt t="14953" x="3403600" y="3302000"/>
          <p14:tracePt t="14963" x="3371850" y="3289300"/>
          <p14:tracePt t="14973" x="3346450" y="3289300"/>
          <p14:tracePt t="14983" x="3302000" y="3289300"/>
          <p14:tracePt t="14993" x="3276600" y="3276600"/>
          <p14:tracePt t="15003" x="3251200" y="3276600"/>
          <p14:tracePt t="15013" x="3219450" y="3263900"/>
          <p14:tracePt t="15023" x="3194050" y="3263900"/>
          <p14:tracePt t="15033" x="3168650" y="3251200"/>
          <p14:tracePt t="15043" x="3136900" y="3251200"/>
          <p14:tracePt t="15053" x="3079750" y="3219450"/>
          <p14:tracePt t="15063" x="3028950" y="3194050"/>
          <p14:tracePt t="15073" x="2971800" y="3181350"/>
          <p14:tracePt t="15083" x="2946400" y="3181350"/>
          <p14:tracePt t="15093" x="2901950" y="3162300"/>
          <p14:tracePt t="15103" x="2901950" y="3149600"/>
          <p14:tracePt t="15113" x="2889250" y="3149600"/>
          <p14:tracePt t="15123" x="2876550" y="3149600"/>
          <p14:tracePt t="15162" x="2844800" y="3136900"/>
          <p14:tracePt t="15173" x="2794000" y="3111500"/>
          <p14:tracePt t="15183" x="2692400" y="3054350"/>
          <p14:tracePt t="15193" x="2635250" y="3028950"/>
          <p14:tracePt t="15203" x="2609850" y="2997200"/>
          <p14:tracePt t="15213" x="2584450" y="2997200"/>
          <p14:tracePt t="15223" x="2571750" y="2984500"/>
          <p14:tracePt t="15233" x="2552700" y="2971800"/>
          <p14:tracePt t="15252" x="2540000" y="2959100"/>
          <p14:tracePt t="15272" x="2540000" y="2940050"/>
          <p14:tracePt t="15302" x="2527300" y="2927350"/>
          <p14:tracePt t="15322" x="2527300" y="2914650"/>
          <p14:tracePt t="15333" x="2514600" y="2889250"/>
          <p14:tracePt t="15343" x="2501900" y="2844800"/>
          <p14:tracePt t="15353" x="2482850" y="2819400"/>
          <p14:tracePt t="16370" x="2876550" y="1930400"/>
          <p14:tracePt t="16542" x="2857500" y="1930400"/>
          <p14:tracePt t="16622" x="2844800" y="1930400"/>
          <p14:tracePt t="16652" x="2832100" y="1930400"/>
          <p14:tracePt t="16672" x="2819400" y="1943100"/>
          <p14:tracePt t="16683" x="2806700" y="1943100"/>
          <p14:tracePt t="16712" x="2794000" y="1943100"/>
          <p14:tracePt t="16742" x="2794000" y="1955800"/>
          <p14:tracePt t="16762" x="2774950" y="1968500"/>
          <p14:tracePt t="16792" x="2774950" y="1987550"/>
          <p14:tracePt t="16862" x="2774950" y="2000250"/>
          <p14:tracePt t="17172" x="2794000" y="2000250"/>
          <p14:tracePt t="17222" x="2806700" y="2000250"/>
          <p14:tracePt t="17262" x="2819400" y="2000250"/>
          <p14:tracePt t="17292" x="2832100" y="2000250"/>
          <p14:tracePt t="17332" x="2832100" y="1987550"/>
          <p14:tracePt t="17352" x="2844800" y="1987550"/>
          <p14:tracePt t="17372" x="2857500" y="1987550"/>
          <p14:tracePt t="17402" x="2876550" y="1987550"/>
          <p14:tracePt t="17422" x="2889250" y="1987550"/>
          <p14:tracePt t="17452" x="2901950" y="1987550"/>
          <p14:tracePt t="18470" x="3219450" y="1987550"/>
          <p14:tracePt t="18632" x="3238500" y="1987550"/>
          <p14:tracePt t="18662" x="3251200" y="1987550"/>
          <p14:tracePt t="18762" x="3263900" y="1987550"/>
          <p14:tracePt t="19173" x="3276600" y="1987550"/>
          <p14:tracePt t="19202" x="3289300" y="1987550"/>
          <p14:tracePt t="19942" x="3302000" y="1987550"/>
          <p14:tracePt t="20542" x="3302000" y="1968500"/>
          <p14:tracePt t="20712" x="3302000" y="1955800"/>
          <p14:tracePt t="20752" x="3302000" y="1943100"/>
          <p14:tracePt t="20792" x="3321050" y="1943100"/>
          <p14:tracePt t="20812" x="3333750" y="1930400"/>
          <p14:tracePt t="20823" x="3346450" y="1917700"/>
          <p14:tracePt t="20833" x="3359150" y="1905000"/>
          <p14:tracePt t="20843" x="3371850" y="1873250"/>
          <p14:tracePt t="20853" x="3403600" y="1835150"/>
          <p14:tracePt t="20863" x="3429000" y="1790700"/>
          <p14:tracePt t="20873" x="3441700" y="1746250"/>
          <p14:tracePt t="20883" x="3460750" y="1708150"/>
          <p14:tracePt t="20893" x="3473450" y="1695450"/>
          <p14:tracePt t="20903" x="3486150" y="1663700"/>
          <p14:tracePt t="20913" x="3486150" y="1651000"/>
          <p14:tracePt t="20923" x="3498850" y="1638300"/>
          <p14:tracePt t="20933" x="3498850" y="1625600"/>
          <p14:tracePt t="20962" x="3498850" y="1612900"/>
          <p14:tracePt t="20973" x="3511550" y="1593850"/>
          <p14:tracePt t="20992" x="3511550" y="1581150"/>
          <p14:tracePt t="21003" x="3511550" y="1568450"/>
          <p14:tracePt t="21022" x="3511550" y="1555750"/>
          <p14:tracePt t="21033" x="3524250" y="1543050"/>
          <p14:tracePt t="21043" x="3524250" y="1524000"/>
          <p14:tracePt t="21053" x="3524250" y="1511300"/>
          <p14:tracePt t="21063" x="3524250" y="1498600"/>
          <p14:tracePt t="21073" x="3543300" y="1473200"/>
          <p14:tracePt t="21083" x="3543300" y="1441450"/>
          <p14:tracePt t="21093" x="3543300" y="1428750"/>
          <p14:tracePt t="21103" x="3543300" y="1403350"/>
          <p14:tracePt t="21113" x="3543300" y="1390650"/>
          <p14:tracePt t="21123" x="3543300" y="1371600"/>
          <p14:tracePt t="21133" x="3543300" y="1358900"/>
          <p14:tracePt t="21143" x="3524250" y="1358900"/>
          <p14:tracePt t="21153" x="3524250" y="1346200"/>
          <p14:tracePt t="21182" x="3543300" y="1333500"/>
          <p14:tracePt t="21193" x="3543300" y="1320800"/>
          <p14:tracePt t="21203" x="3556000" y="1308100"/>
          <p14:tracePt t="21213" x="3556000" y="1289050"/>
          <p14:tracePt t="21232" x="3556000" y="1276350"/>
          <p14:tracePt t="21252" x="3556000" y="1263650"/>
          <p14:tracePt t="21282" x="3556000" y="1250950"/>
          <p14:tracePt t="21302" x="3543300" y="1250950"/>
          <p14:tracePt t="21313" x="3543300" y="1238250"/>
          <p14:tracePt t="21323" x="3524250" y="1219200"/>
          <p14:tracePt t="21333" x="3511550" y="1219200"/>
          <p14:tracePt t="21343" x="3498850" y="1219200"/>
          <p14:tracePt t="21353" x="3486150" y="1219200"/>
          <p14:tracePt t="21363" x="3473450" y="1206500"/>
          <p14:tracePt t="21373" x="3460750" y="1206500"/>
          <p14:tracePt t="21412" x="3441700" y="1206500"/>
          <p14:tracePt t="21442" x="3429000" y="1206500"/>
          <p14:tracePt t="21453" x="3403600" y="1206500"/>
          <p14:tracePt t="21463" x="3390900" y="1206500"/>
          <p14:tracePt t="21473" x="3371850" y="1206500"/>
          <p14:tracePt t="21483" x="3346450" y="1206500"/>
          <p14:tracePt t="21493" x="3333750" y="1193800"/>
          <p14:tracePt t="21503" x="3321050" y="1193800"/>
          <p14:tracePt t="21513" x="3302000" y="1193800"/>
          <p14:tracePt t="21523" x="3289300" y="1193800"/>
          <p14:tracePt t="21632" x="3276600" y="1193800"/>
          <p14:tracePt t="22002" x="3333750" y="1193800"/>
          <p14:tracePt t="22013" x="3390900" y="1193800"/>
          <p14:tracePt t="22023" x="3473450" y="1193800"/>
          <p14:tracePt t="22033" x="3568700" y="1193800"/>
          <p14:tracePt t="23053" x="5524500" y="1276350"/>
          <p14:tracePt t="23067" x="5543550" y="1276350"/>
          <p14:tracePt t="23152" x="5556250" y="1276350"/>
          <p14:tracePt t="23163" x="5568950" y="1276350"/>
          <p14:tracePt t="23173" x="5581650" y="1289050"/>
          <p14:tracePt t="23183" x="5607050" y="1289050"/>
          <p14:tracePt t="23193" x="5626100" y="1289050"/>
          <p14:tracePt t="23203" x="5651500" y="1289050"/>
          <p14:tracePt t="23213" x="5664200" y="1308100"/>
          <p14:tracePt t="23223" x="5708650" y="1320800"/>
          <p14:tracePt t="23233" x="5746750" y="1346200"/>
          <p14:tracePt t="23243" x="5778500" y="1371600"/>
          <p14:tracePt t="23253" x="5803900" y="1403350"/>
          <p14:tracePt t="23263" x="5816600" y="1416050"/>
          <p14:tracePt t="23273" x="5848350" y="1441450"/>
          <p14:tracePt t="23283" x="5861050" y="1460500"/>
          <p14:tracePt t="23293" x="5873750" y="1473200"/>
          <p14:tracePt t="23312" x="5873750" y="1485900"/>
          <p14:tracePt t="23323" x="5886450" y="1498600"/>
          <p14:tracePt t="23342" x="5886450" y="1511300"/>
          <p14:tracePt t="23353" x="5873750" y="1543050"/>
          <p14:tracePt t="23363" x="5873750" y="1568450"/>
          <p14:tracePt t="23373" x="5873750" y="1581150"/>
          <p14:tracePt t="23383" x="5861050" y="1612900"/>
          <p14:tracePt t="23393" x="5861050" y="1625600"/>
          <p14:tracePt t="23403" x="5861050" y="1638300"/>
          <p14:tracePt t="23413" x="5861050" y="1651000"/>
          <p14:tracePt t="23423" x="5861050" y="1663700"/>
          <p14:tracePt t="23433" x="5848350" y="1682750"/>
          <p14:tracePt t="23443" x="5848350" y="1708150"/>
          <p14:tracePt t="23453" x="5829300" y="1733550"/>
          <p14:tracePt t="23463" x="5816600" y="1778000"/>
          <p14:tracePt t="23473" x="5791200" y="1816100"/>
          <p14:tracePt t="23483" x="5791200" y="1847850"/>
          <p14:tracePt t="23493" x="5765800" y="1873250"/>
          <p14:tracePt t="23503" x="5746750" y="1905000"/>
          <p14:tracePt t="23513" x="5734050" y="1930400"/>
          <p14:tracePt t="23523" x="5734050" y="1943100"/>
          <p14:tracePt t="23533" x="5721350" y="1987550"/>
          <p14:tracePt t="23543" x="5721350" y="2025650"/>
          <p14:tracePt t="23553" x="5721350" y="2082800"/>
          <p14:tracePt t="23563" x="5721350" y="2152650"/>
          <p14:tracePt t="23573" x="5721350" y="2235200"/>
          <p14:tracePt t="23583" x="5734050" y="2317750"/>
          <p14:tracePt t="23593" x="5746750" y="2362200"/>
          <p14:tracePt t="23603" x="5746750" y="2400300"/>
          <p14:tracePt t="23613" x="5746750" y="2457450"/>
          <p14:tracePt t="23623" x="5746750" y="2482850"/>
          <p14:tracePt t="23633" x="5746750" y="2527300"/>
          <p14:tracePt t="23643" x="5746750" y="2565400"/>
          <p14:tracePt t="23653" x="5746750" y="2597150"/>
          <p14:tracePt t="23663" x="5734050" y="2635250"/>
          <p14:tracePt t="23673" x="5721350" y="2667000"/>
          <p14:tracePt t="23692" x="5721350" y="2679700"/>
          <p14:tracePt t="23703" x="5708650" y="2679700"/>
          <p14:tracePt t="23713" x="5695950" y="2692400"/>
          <p14:tracePt t="23742" x="5695950" y="2705100"/>
          <p14:tracePt t="23792" x="5676900" y="2705100"/>
          <p14:tracePt t="23803" x="5664200" y="2705100"/>
          <p14:tracePt t="23813" x="5651500" y="2705100"/>
          <p14:tracePt t="23912" x="5638800" y="2705100"/>
          <p14:tracePt t="23932" x="5626100" y="2705100"/>
          <p14:tracePt t="23943" x="5607050" y="2724150"/>
          <p14:tracePt t="23953" x="5594350" y="2724150"/>
          <p14:tracePt t="23963" x="5568950" y="2736850"/>
          <p14:tracePt t="23973" x="5524500" y="2762250"/>
          <p14:tracePt t="23983" x="5486400" y="2787650"/>
          <p14:tracePt t="23993" x="5454650" y="2832100"/>
          <p14:tracePt t="24003" x="5429250" y="2857500"/>
          <p14:tracePt t="24013" x="5384800" y="2901950"/>
          <p14:tracePt t="24023" x="5372100" y="2914650"/>
          <p14:tracePt t="24033" x="5359400" y="2927350"/>
          <p14:tracePt t="24072" x="5346700" y="2927350"/>
          <p14:tracePt t="24083" x="5346700" y="2940050"/>
          <p14:tracePt t="24122" x="5334000" y="2940050"/>
          <p14:tracePt t="24272" x="5346700" y="2940050"/>
          <p14:tracePt t="25291" x="6223000" y="2819400"/>
          <p14:tracePt t="25362" x="6223000" y="2806700"/>
          <p14:tracePt t="25442" x="6223000" y="2787650"/>
          <p14:tracePt t="25482" x="6223000" y="2774950"/>
          <p14:tracePt t="25512" x="6223000" y="2762250"/>
          <p14:tracePt t="26382" x="6223000" y="2749550"/>
          <p14:tracePt t="26402" x="6203950" y="2736850"/>
          <p14:tracePt t="26413" x="6203950" y="2724150"/>
          <p14:tracePt t="26423" x="6203950" y="2692400"/>
          <p14:tracePt t="26433" x="6203950" y="2679700"/>
          <p14:tracePt t="27449" x="6096000" y="1441450"/>
          <p14:tracePt t="27458" x="6096000" y="1428750"/>
          <p14:tracePt t="27482" x="6096000" y="1416050"/>
          <p14:tracePt t="27522" x="6096000" y="1403350"/>
          <p14:tracePt t="27533" x="6083300" y="1403350"/>
          <p14:tracePt t="27682" x="6070600" y="1403350"/>
          <p14:tracePt t="27693" x="6051550" y="1416050"/>
          <p14:tracePt t="27703" x="6038850" y="1428750"/>
          <p14:tracePt t="27713" x="6026150" y="1460500"/>
          <p14:tracePt t="27732" x="6026150" y="1473200"/>
          <p14:tracePt t="27752" x="6026150" y="1485900"/>
          <p14:tracePt t="27763" x="6013450" y="1511300"/>
          <p14:tracePt t="27773" x="6013450" y="1524000"/>
          <p14:tracePt t="27783" x="6013450" y="1543050"/>
          <p14:tracePt t="27793" x="6026150" y="1568450"/>
          <p14:tracePt t="27803" x="6026150" y="1581150"/>
          <p14:tracePt t="27813" x="6026150" y="1593850"/>
          <p14:tracePt t="27842" x="6013450" y="1593850"/>
          <p14:tracePt t="27853" x="6013450" y="1612900"/>
          <p14:tracePt t="27872" x="6000750" y="1625600"/>
          <p14:tracePt t="27883" x="5988050" y="1651000"/>
          <p14:tracePt t="27902" x="5988050" y="1663700"/>
          <p14:tracePt t="27913" x="5969000" y="1663700"/>
          <p14:tracePt t="27932" x="5956300" y="1682750"/>
          <p14:tracePt t="27952" x="5943600" y="1695450"/>
          <p14:tracePt t="27963" x="5930900" y="1695450"/>
          <p14:tracePt t="27973" x="5899150" y="1708150"/>
          <p14:tracePt t="27992" x="5829300" y="1746250"/>
          <p14:tracePt t="28003" x="5816600" y="1765300"/>
          <p14:tracePt t="28013" x="5791200" y="1778000"/>
          <p14:tracePt t="28023" x="5765800" y="1790700"/>
          <p14:tracePt t="28033" x="5734050" y="1790700"/>
          <p14:tracePt t="28043" x="5721350" y="1803400"/>
          <p14:tracePt t="28062" x="5708650" y="1803400"/>
          <p14:tracePt t="28073" x="5695950" y="1803400"/>
          <p14:tracePt t="28092" x="5676900" y="1803400"/>
          <p14:tracePt t="28103" x="5664200" y="1816100"/>
          <p14:tracePt t="28113" x="5651500" y="1816100"/>
          <p14:tracePt t="28172" x="5638800" y="1816100"/>
          <p14:tracePt t="28183" x="5638800" y="1803400"/>
          <p14:tracePt t="28193" x="5626100" y="1803400"/>
          <p14:tracePt t="28203" x="5594350" y="1803400"/>
          <p14:tracePt t="28213" x="5594350" y="1790700"/>
          <p14:tracePt t="28223" x="5581650" y="1790700"/>
          <p14:tracePt t="28233" x="5568950" y="1790700"/>
          <p14:tracePt t="28243" x="5556250" y="1790700"/>
          <p14:tracePt t="28262" x="5543550" y="1778000"/>
          <p14:tracePt t="28282" x="5524500" y="1778000"/>
          <p14:tracePt t="28293" x="5524500" y="1765300"/>
          <p14:tracePt t="28312" x="5511800" y="1765300"/>
          <p14:tracePt t="28332" x="5499100" y="1746250"/>
          <p14:tracePt t="28343" x="5486400" y="1746250"/>
          <p14:tracePt t="28353" x="5454650" y="1733550"/>
          <p14:tracePt t="28363" x="5416550" y="1708150"/>
          <p14:tracePt t="28373" x="5359400" y="1682750"/>
          <p14:tracePt t="28383" x="5302250" y="1651000"/>
          <p14:tracePt t="28393" x="5251450" y="1612900"/>
          <p14:tracePt t="28403" x="5162550" y="1568450"/>
          <p14:tracePt t="28413" x="5111750" y="1543050"/>
          <p14:tracePt t="28423" x="5099050" y="1524000"/>
          <p14:tracePt t="28462" x="5099050" y="1511300"/>
          <p14:tracePt t="28473" x="5080000" y="1511300"/>
          <p14:tracePt t="28492" x="5080000" y="1498600"/>
          <p14:tracePt t="28503" x="5080000" y="1485900"/>
          <p14:tracePt t="29524" x="6305550" y="361950"/>
          <p14:tracePt t="29535" x="6318250" y="349250"/>
          <p14:tracePt t="29552" x="6330950" y="349250"/>
          <p14:tracePt t="29563" x="6330950" y="330200"/>
          <p14:tracePt t="29582" x="6343650" y="330200"/>
          <p14:tracePt t="29612" x="6362700" y="317500"/>
          <p14:tracePt t="29632" x="6375400" y="304800"/>
          <p14:tracePt t="29662" x="6388100" y="292100"/>
          <p14:tracePt t="29682" x="6400800" y="292100"/>
          <p14:tracePt t="29752" x="6413500" y="292100"/>
          <p14:tracePt t="29812" x="6426200" y="292100"/>
          <p14:tracePt t="29962" x="6426200" y="317500"/>
          <p14:tracePt t="29973" x="6426200" y="349250"/>
          <p14:tracePt t="29983" x="6426200" y="374650"/>
          <p14:tracePt t="29993" x="6426200" y="400050"/>
          <p14:tracePt t="30003" x="6426200" y="444500"/>
          <p14:tracePt t="30013" x="6426200" y="469900"/>
          <p14:tracePt t="30023" x="6426200" y="488950"/>
          <p14:tracePt t="30033" x="6413500" y="527050"/>
          <p14:tracePt t="30043" x="6362700" y="622300"/>
          <p14:tracePt t="30053" x="6318250" y="736600"/>
          <p14:tracePt t="30063" x="6292850" y="806450"/>
          <p14:tracePt t="30073" x="6273800" y="844550"/>
          <p14:tracePt t="30083" x="6273800" y="889000"/>
          <p14:tracePt t="30093" x="6261100" y="901700"/>
          <p14:tracePt t="30103" x="6261100" y="927100"/>
          <p14:tracePt t="30113" x="6248400" y="958850"/>
          <p14:tracePt t="30123" x="6248400" y="971550"/>
          <p14:tracePt t="30133" x="6248400" y="984250"/>
          <p14:tracePt t="30152" x="6248400" y="996950"/>
          <p14:tracePt t="30163" x="6248400" y="1016000"/>
          <p14:tracePt t="30182" x="6248400" y="1028700"/>
          <p14:tracePt t="30193" x="6248400" y="1041400"/>
          <p14:tracePt t="30212" x="6248400" y="1054100"/>
          <p14:tracePt t="30242" x="6248400" y="1066800"/>
          <p14:tracePt t="30253" x="6235700" y="1066800"/>
          <p14:tracePt t="30272" x="6235700" y="1085850"/>
          <p14:tracePt t="30283" x="6235700" y="1098550"/>
          <p14:tracePt t="30293" x="6235700" y="1111250"/>
          <p14:tracePt t="30303" x="6235700" y="1123950"/>
          <p14:tracePt t="30313" x="6248400" y="1136650"/>
          <p14:tracePt t="30323" x="6261100" y="1149350"/>
          <p14:tracePt t="30333" x="6261100" y="1181100"/>
          <p14:tracePt t="30343" x="6273800" y="1193800"/>
          <p14:tracePt t="30353" x="6292850" y="1206500"/>
          <p14:tracePt t="30363" x="6305550" y="1238250"/>
          <p14:tracePt t="30373" x="6305550" y="1263650"/>
          <p14:tracePt t="30383" x="6318250" y="1289050"/>
          <p14:tracePt t="30393" x="6330950" y="1333500"/>
          <p14:tracePt t="30403" x="6362700" y="1371600"/>
          <p14:tracePt t="30413" x="6375400" y="1403350"/>
          <p14:tracePt t="30423" x="6388100" y="1441450"/>
          <p14:tracePt t="30433" x="6400800" y="1460500"/>
          <p14:tracePt t="30443" x="6400800" y="1473200"/>
          <p14:tracePt t="30502" x="6413500" y="1473200"/>
          <p14:tracePt t="30532" x="6400800" y="1473200"/>
          <p14:tracePt t="30543" x="6400800" y="1485900"/>
          <p14:tracePt t="30582" x="6400800" y="1498600"/>
          <p14:tracePt t="30602" x="6400800" y="1511300"/>
          <p14:tracePt t="31622" x="6635750" y="2889250"/>
          <p14:tracePt t="31624" x="6623050" y="2889250"/>
          <p14:tracePt t="31712" x="6623050" y="2901950"/>
          <p14:tracePt t="31732" x="6635750" y="2901950"/>
          <p14:tracePt t="31743" x="6648450" y="2901950"/>
          <p14:tracePt t="31792" x="6667500" y="2901950"/>
          <p14:tracePt t="31862" x="6692900" y="2901950"/>
          <p14:tracePt t="31873" x="6718300" y="2901950"/>
          <p14:tracePt t="31883" x="6750050" y="2901950"/>
          <p14:tracePt t="31893" x="6762750" y="2889250"/>
          <p14:tracePt t="31903" x="6788150" y="2857500"/>
          <p14:tracePt t="31913" x="6788150" y="2844800"/>
          <p14:tracePt t="31923" x="6807200" y="2806700"/>
          <p14:tracePt t="31933" x="6819900" y="2774950"/>
          <p14:tracePt t="31943" x="6819900" y="2762250"/>
          <p14:tracePt t="31953" x="6819900" y="2736850"/>
          <p14:tracePt t="31963" x="6819900" y="2724150"/>
          <p14:tracePt t="31973" x="6832600" y="2724150"/>
          <p14:tracePt t="31983" x="6832600" y="2705100"/>
          <p14:tracePt t="31993" x="6845300" y="2705100"/>
          <p14:tracePt t="32012" x="6845300" y="2692400"/>
          <p14:tracePt t="32023" x="6858000" y="2692400"/>
          <p14:tracePt t="32242" x="6870700" y="2692400"/>
          <p14:tracePt t="32262" x="6889750" y="2692400"/>
          <p14:tracePt t="32273" x="6902450" y="2705100"/>
          <p14:tracePt t="32283" x="6915150" y="2705100"/>
          <p14:tracePt t="32293" x="6927850" y="2705100"/>
          <p14:tracePt t="32303" x="6959600" y="2692400"/>
          <p14:tracePt t="32313" x="6972300" y="2692400"/>
          <p14:tracePt t="32323" x="6985000" y="2692400"/>
          <p14:tracePt t="32342" x="6997700" y="2692400"/>
          <p14:tracePt t="32412" x="7010400" y="2692400"/>
          <p14:tracePt t="32442" x="7029450" y="2692400"/>
          <p14:tracePt t="32462" x="7042150" y="2679700"/>
          <p14:tracePt t="32473" x="7054850" y="2679700"/>
          <p14:tracePt t="32483" x="7067550" y="2679700"/>
          <p14:tracePt t="32502" x="7080250" y="2679700"/>
          <p14:tracePt t="32513" x="7092950" y="2679700"/>
          <p14:tracePt t="32523" x="7124700" y="2679700"/>
          <p14:tracePt t="32533" x="7150100" y="2679700"/>
          <p14:tracePt t="32543" x="7162800" y="2679700"/>
          <p14:tracePt t="32562" x="7181850" y="2679700"/>
          <p14:tracePt t="32583" x="7194550" y="2667000"/>
          <p14:tracePt t="32603" x="7207250" y="2667000"/>
          <p14:tracePt t="32623" x="7219950" y="2667000"/>
          <p14:tracePt t="32642" x="7232650" y="2667000"/>
          <p14:tracePt t="32852" x="7251700" y="2667000"/>
          <p14:tracePt t="32892" x="7264400" y="2654300"/>
          <p14:tracePt t="32913" x="7289800" y="2654300"/>
          <p14:tracePt t="32923" x="7302500" y="2654300"/>
          <p14:tracePt t="32933" x="7334250" y="2654300"/>
          <p14:tracePt t="32943" x="7372350" y="2654300"/>
          <p14:tracePt t="32953" x="7429500" y="2654300"/>
          <p14:tracePt t="32963" x="7454900" y="2654300"/>
          <p14:tracePt t="32973" x="7556500" y="2654300"/>
          <p14:tracePt t="32983" x="7626350" y="2635250"/>
          <p14:tracePt t="32993" x="7664450" y="2635250"/>
          <p14:tracePt t="33003" x="7708900" y="2622550"/>
          <p14:tracePt t="33013" x="7747000" y="2622550"/>
          <p14:tracePt t="33032" x="7816850" y="2609850"/>
          <p14:tracePt t="33043" x="7829550" y="2609850"/>
          <p14:tracePt t="33053" x="7848600" y="2609850"/>
          <p14:tracePt t="33070" x="7861300" y="2609850"/>
          <p14:tracePt t="33079" x="7886700" y="2609850"/>
          <p14:tracePt t="33084" x="7899400" y="2609850"/>
          <p14:tracePt t="33102" x="7912100" y="2609850"/>
          <p14:tracePt t="33113" x="7931150" y="2609850"/>
          <p14:tracePt t="33123" x="7943850" y="2609850"/>
          <p14:tracePt t="33146" x="7956550" y="2609850"/>
          <p14:tracePt t="33158" x="7969250" y="2609850"/>
          <p14:tracePt t="33183" x="7981950" y="2609850"/>
          <p14:tracePt t="33202" x="8001000" y="2609850"/>
          <p14:tracePt t="33232" x="8013700" y="2609850"/>
          <p14:tracePt t="33243" x="8026400" y="2609850"/>
          <p14:tracePt t="33253" x="8039100" y="2609850"/>
          <p14:tracePt t="33272" x="8051800" y="2609850"/>
          <p14:tracePt t="33722" x="8039100" y="2609850"/>
          <p14:tracePt t="33733" x="8026400" y="2609850"/>
          <p14:tracePt t="33743" x="8001000" y="2609850"/>
          <p14:tracePt t="33753" x="7969250" y="2622550"/>
          <p14:tracePt t="33763" x="7943850" y="2622550"/>
          <p14:tracePt t="33773" x="7912100" y="2622550"/>
          <p14:tracePt t="33783" x="7886700" y="2635250"/>
          <p14:tracePt t="33793" x="7874000" y="2635250"/>
          <p14:tracePt t="33803" x="7861300" y="2635250"/>
          <p14:tracePt t="33813" x="7848600" y="2635250"/>
          <p14:tracePt t="33823" x="7829550" y="2635250"/>
          <p14:tracePt t="33833" x="7816850" y="2635250"/>
          <p14:tracePt t="33843" x="7791450" y="2635250"/>
          <p14:tracePt t="33853" x="7747000" y="2635250"/>
          <p14:tracePt t="33863" x="7721600" y="2635250"/>
          <p14:tracePt t="33873" x="7677150" y="2635250"/>
          <p14:tracePt t="33883" x="7607300" y="2635250"/>
          <p14:tracePt t="33893" x="7556500" y="2635250"/>
          <p14:tracePt t="33903" x="7486650" y="2635250"/>
          <p14:tracePt t="33913" x="7429500" y="2635250"/>
          <p14:tracePt t="33923" x="7385050" y="2635250"/>
          <p14:tracePt t="33933" x="7315200" y="2622550"/>
          <p14:tracePt t="34950" x="8553450" y="2609850"/>
          <p14:tracePt t="34954" x="8566150" y="2609850"/>
          <p14:tracePt t="34965" x="8578850" y="2609850"/>
          <p14:tracePt t="34975" x="8597900" y="2597150"/>
          <p14:tracePt t="34983" x="8623300" y="2597150"/>
          <p14:tracePt t="34994" x="8636000" y="2597150"/>
          <p14:tracePt t="35004" x="8667750" y="2597150"/>
          <p14:tracePt t="35014" x="8680450" y="2597150"/>
          <p14:tracePt t="35032" x="8693150" y="2597150"/>
          <p14:tracePt t="35112" x="8705850" y="2597150"/>
          <p14:tracePt t="35142" x="8718550" y="2597150"/>
          <p14:tracePt t="35153" x="8731250" y="2597150"/>
          <p14:tracePt t="35163" x="8750300" y="2597150"/>
          <p14:tracePt t="35173" x="8763000" y="2597150"/>
          <p14:tracePt t="35642" x="8763000" y="2609850"/>
          <p14:tracePt t="37382" x="8750300" y="2609850"/>
          <p14:tracePt t="37492" x="8750300" y="2622550"/>
          <p14:tracePt t="37512" x="8731250" y="2622550"/>
          <p14:tracePt t="38531" x="774700" y="5581650"/>
          <p14:tracePt t="38573" x="762000" y="5581650"/>
          <p14:tracePt t="38592" x="749300" y="5568950"/>
          <p14:tracePt t="38603" x="736600" y="5568950"/>
          <p14:tracePt t="38613" x="711200" y="5549900"/>
          <p14:tracePt t="38623" x="692150" y="5537200"/>
          <p14:tracePt t="38633" x="654050" y="5511800"/>
          <p14:tracePt t="38643" x="641350" y="5499100"/>
          <p14:tracePt t="38653" x="622300" y="5486400"/>
          <p14:tracePt t="38663" x="596900" y="5467350"/>
          <p14:tracePt t="38673" x="571500" y="5467350"/>
          <p14:tracePt t="38683" x="527050" y="5454650"/>
          <p14:tracePt t="38693" x="501650" y="5454650"/>
          <p14:tracePt t="38703" x="488950" y="5454650"/>
          <p14:tracePt t="38713" x="457200" y="5454650"/>
          <p14:tracePt t="38723" x="431800" y="5454650"/>
          <p14:tracePt t="38733" x="419100" y="5454650"/>
          <p14:tracePt t="38743" x="387350" y="5441950"/>
          <p14:tracePt t="38762" x="374650" y="5429250"/>
          <p14:tracePt t="38773" x="349250" y="5429250"/>
          <p14:tracePt t="38783" x="330200" y="5416550"/>
          <p14:tracePt t="38813" x="330200" y="5397500"/>
          <p14:tracePt t="38832" x="330200" y="5372100"/>
          <p14:tracePt t="38843" x="361950" y="5346700"/>
          <p14:tracePt t="38853" x="387350" y="5289550"/>
          <p14:tracePt t="38863" x="400050" y="5264150"/>
          <p14:tracePt t="38873" x="400050" y="5245100"/>
          <p14:tracePt t="38883" x="400050" y="5232400"/>
          <p14:tracePt t="38952" x="400050" y="5219700"/>
          <p14:tracePt t="38972" x="419100" y="5207000"/>
          <p14:tracePt t="38992" x="419100" y="5194300"/>
          <p14:tracePt t="39022" x="419100" y="5175250"/>
          <p14:tracePt t="39152" x="400050" y="5175250"/>
          <p14:tracePt t="39182" x="387350" y="5162550"/>
          <p14:tracePt t="39202" x="374650" y="5162550"/>
          <p14:tracePt t="39213" x="361950" y="5137150"/>
          <p14:tracePt t="39223" x="330200" y="5124450"/>
          <p14:tracePt t="39233" x="317500" y="5111750"/>
          <p14:tracePt t="39243" x="304800" y="5080000"/>
          <p14:tracePt t="39253" x="292100" y="5080000"/>
          <p14:tracePt t="39282" x="292100" y="5067300"/>
          <p14:tracePt t="39293" x="279400" y="5041900"/>
          <p14:tracePt t="39303" x="279400" y="5022850"/>
          <p14:tracePt t="39322" x="279400" y="5010150"/>
          <p14:tracePt t="39333" x="266700" y="4997450"/>
          <p14:tracePt t="39343" x="266700" y="4984750"/>
          <p14:tracePt t="39353" x="266700" y="4953000"/>
          <p14:tracePt t="39363" x="247650" y="4927600"/>
          <p14:tracePt t="39373" x="247650" y="4914900"/>
          <p14:tracePt t="39383" x="247650" y="4889500"/>
          <p14:tracePt t="39393" x="234950" y="4845050"/>
          <p14:tracePt t="39403" x="234950" y="4775200"/>
          <p14:tracePt t="39413" x="222250" y="4737100"/>
          <p14:tracePt t="39423" x="222250" y="4622800"/>
          <p14:tracePt t="39433" x="222250" y="4514850"/>
          <p14:tracePt t="39443" x="234950" y="4400550"/>
          <p14:tracePt t="39453" x="266700" y="4305300"/>
          <p14:tracePt t="39463" x="292100" y="4203700"/>
          <p14:tracePt t="39473" x="317500" y="4121150"/>
          <p14:tracePt t="39483" x="361950" y="4025900"/>
          <p14:tracePt t="39493" x="387350" y="3943350"/>
          <p14:tracePt t="39503" x="419100" y="3898900"/>
          <p14:tracePt t="39513" x="444500" y="3860800"/>
          <p14:tracePt t="39523" x="457200" y="3829050"/>
          <p14:tracePt t="39533" x="488950" y="3790950"/>
          <p14:tracePt t="39543" x="514350" y="3759200"/>
          <p14:tracePt t="39553" x="552450" y="3733800"/>
          <p14:tracePt t="40574" x="2749550" y="4902200"/>
          <p14:tracePt t="40588" x="2762250" y="4914900"/>
          <p14:tracePt t="40597" x="2794000" y="4927600"/>
          <p14:tracePt t="40604" x="2819400" y="4940300"/>
          <p14:tracePt t="40614" x="2832100" y="4953000"/>
          <p14:tracePt t="40623" x="2844800" y="4972050"/>
          <p14:tracePt t="40634" x="2844800" y="4984750"/>
          <p14:tracePt t="40644" x="2876550" y="5010150"/>
          <p14:tracePt t="40654" x="2889250" y="5054600"/>
          <p14:tracePt t="40664" x="2901950" y="5092700"/>
          <p14:tracePt t="40674" x="2927350" y="5124450"/>
          <p14:tracePt t="40683" x="2959100" y="5149850"/>
          <p14:tracePt t="40694" x="2971800" y="5175250"/>
          <p14:tracePt t="40703" x="2997200" y="5207000"/>
          <p14:tracePt t="40713" x="2997200" y="5219700"/>
          <p14:tracePt t="40724" x="3016250" y="5232400"/>
          <p14:tracePt t="40733" x="3016250" y="5245100"/>
          <p14:tracePt t="40743" x="2997200" y="5264150"/>
          <p14:tracePt t="40753" x="2971800" y="5264150"/>
          <p14:tracePt t="40764" x="2889250" y="5245100"/>
          <p14:tracePt t="40773" x="2819400" y="5219700"/>
          <p14:tracePt t="40784" x="2794000" y="5207000"/>
          <p14:tracePt t="41003" x="2794000" y="5194300"/>
          <p14:tracePt t="41013" x="2794000" y="5175250"/>
          <p14:tracePt t="41023" x="2794000" y="5162550"/>
          <p14:tracePt t="41042" x="2774950" y="5162550"/>
          <p14:tracePt t="41072" x="2762250" y="5162550"/>
          <p14:tracePt t="41092" x="2774950" y="5162550"/>
          <p14:tracePt t="41103" x="2762250" y="5175250"/>
          <p14:tracePt t="41122" x="2736850" y="5175250"/>
          <p14:tracePt t="41133" x="2724150" y="5175250"/>
          <p14:tracePt t="41143" x="2692400" y="5175250"/>
          <p14:tracePt t="41153" x="2667000" y="5175250"/>
          <p14:tracePt t="41163" x="2609850" y="5194300"/>
          <p14:tracePt t="41173" x="2540000" y="5194300"/>
          <p14:tracePt t="41183" x="2457450" y="5194300"/>
          <p14:tracePt t="41193" x="2400300" y="5194300"/>
          <p14:tracePt t="41203" x="2292350" y="5207000"/>
          <p14:tracePt t="41213" x="2165350" y="5207000"/>
          <p14:tracePt t="41223" x="2057400" y="5219700"/>
          <p14:tracePt t="41233" x="1917700" y="5232400"/>
          <p14:tracePt t="41243" x="1835150" y="5232400"/>
          <p14:tracePt t="41253" x="1778000" y="5232400"/>
          <p14:tracePt t="41263" x="1682750" y="5245100"/>
          <p14:tracePt t="41273" x="1593850" y="5245100"/>
          <p14:tracePt t="41283" x="1555750" y="5245100"/>
          <p14:tracePt t="41293" x="1485900" y="5245100"/>
          <p14:tracePt t="41303" x="1441450" y="5245100"/>
          <p14:tracePt t="41313" x="1371600" y="5245100"/>
          <p14:tracePt t="41323" x="1320800" y="5245100"/>
          <p14:tracePt t="41333" x="1276350" y="5245100"/>
          <p14:tracePt t="41343" x="1263650" y="5245100"/>
          <p14:tracePt t="41353" x="1250950" y="5245100"/>
          <p14:tracePt t="41392" x="1219200" y="5264150"/>
          <p14:tracePt t="41412" x="1206500" y="5264150"/>
          <p14:tracePt t="41432" x="1193800" y="5264150"/>
          <p14:tracePt t="41443" x="1181100" y="5264150"/>
          <p14:tracePt t="41453" x="1168400" y="5264150"/>
          <p14:tracePt t="41463" x="1155700" y="5264150"/>
          <p14:tracePt t="41473" x="1123950" y="5264150"/>
          <p14:tracePt t="41483" x="1111250" y="5264150"/>
          <p14:tracePt t="41493" x="1098550" y="5264150"/>
          <p14:tracePt t="41562" x="1085850" y="5264150"/>
          <p14:tracePt t="41592" x="1066800" y="5264150"/>
          <p14:tracePt t="41612" x="1054100" y="5264150"/>
          <p14:tracePt t="41652" x="1041400" y="5264150"/>
          <p14:tracePt t="41673" x="1028700" y="5264150"/>
          <p14:tracePt t="42691" x="984250" y="5276850"/>
          <p14:tracePt t="44162" x="1016000" y="5276850"/>
          <p14:tracePt t="44173" x="1346200" y="5264150"/>
          <p14:tracePt t="44183" x="1428750" y="5264150"/>
          <p14:tracePt t="44193" x="1695450" y="5245100"/>
          <p14:tracePt t="45212" x="6762750" y="4953000"/>
          <p14:tracePt t="45225" x="6775450" y="4953000"/>
          <p14:tracePt t="45242" x="6775450" y="4940300"/>
          <p14:tracePt t="45253" x="6775450" y="4927600"/>
          <p14:tracePt t="45263" x="6762750" y="4914900"/>
          <p14:tracePt t="45273" x="6750050" y="4902200"/>
          <p14:tracePt t="45283" x="6718300" y="4870450"/>
          <p14:tracePt t="45293" x="6705600" y="4870450"/>
          <p14:tracePt t="45303" x="6692900" y="4870450"/>
          <p14:tracePt t="45313" x="6680200" y="4870450"/>
          <p14:tracePt t="45373" x="6692900" y="4870450"/>
          <p14:tracePt t="45383" x="6705600" y="4857750"/>
          <p14:tracePt t="45393" x="6718300" y="4857750"/>
          <p14:tracePt t="45403" x="6750050" y="4845050"/>
          <p14:tracePt t="45413" x="6775450" y="4845050"/>
          <p14:tracePt t="45423" x="6819900" y="4832350"/>
          <p14:tracePt t="45433" x="6858000" y="4832350"/>
          <p14:tracePt t="45443" x="6940550" y="4832350"/>
          <p14:tracePt t="45453" x="6985000" y="4832350"/>
          <p14:tracePt t="45463" x="7029450" y="4832350"/>
          <p14:tracePt t="45473" x="7042150" y="4832350"/>
          <p14:tracePt t="45532" x="7029450" y="4832350"/>
          <p14:tracePt t="45572" x="6997700" y="4832350"/>
          <p14:tracePt t="45583" x="6985000" y="4845050"/>
          <p14:tracePt t="45593" x="6959600" y="4845050"/>
          <p14:tracePt t="45603" x="6927850" y="4845050"/>
          <p14:tracePt t="45613" x="6870700" y="4857750"/>
          <p14:tracePt t="45623" x="6788150" y="4889500"/>
          <p14:tracePt t="45633" x="6692900" y="4902200"/>
          <p14:tracePt t="45643" x="6623050" y="4914900"/>
          <p14:tracePt t="45653" x="6553200" y="4927600"/>
          <p14:tracePt t="45663" x="6496050" y="4940300"/>
          <p14:tracePt t="45673" x="6445250" y="4940300"/>
          <p14:tracePt t="45683" x="6413500" y="4940300"/>
          <p14:tracePt t="45693" x="6400800" y="4940300"/>
          <p14:tracePt t="45732" x="6388100" y="4940300"/>
          <p14:tracePt t="45762" x="6375400" y="4953000"/>
          <p14:tracePt t="45782" x="6362700" y="4953000"/>
          <p14:tracePt t="45802" x="6343650" y="4953000"/>
          <p14:tracePt t="45882" x="6330950" y="4953000"/>
          <p14:tracePt t="45893" x="6330950" y="4972050"/>
          <p14:tracePt t="45903" x="6318250" y="4972050"/>
          <p14:tracePt t="45913" x="6305550" y="4972050"/>
          <p14:tracePt t="45923" x="6292850" y="4984750"/>
          <p14:tracePt t="45933" x="6261100" y="4984750"/>
          <p14:tracePt t="45943" x="6223000" y="4997450"/>
          <p14:tracePt t="45953" x="6178550" y="5010150"/>
          <p14:tracePt t="45963" x="6153150" y="5022850"/>
          <p14:tracePt t="45973" x="6083300" y="5054600"/>
          <p14:tracePt t="45983" x="6038850" y="5067300"/>
          <p14:tracePt t="45993" x="6000750" y="5092700"/>
          <p14:tracePt t="46003" x="5956300" y="5111750"/>
          <p14:tracePt t="46013" x="5930900" y="5111750"/>
          <p14:tracePt t="46023" x="5930900" y="5124450"/>
          <p14:tracePt t="46033" x="5918200" y="5124450"/>
          <p14:tracePt t="46052" x="5899150" y="5124450"/>
          <p14:tracePt t="46162" x="5886450" y="5124450"/>
          <p14:tracePt t="46182" x="5861050" y="5124450"/>
          <p14:tracePt t="46193" x="5848350" y="5124450"/>
          <p14:tracePt t="46203" x="5829300" y="5124450"/>
          <p14:tracePt t="46213" x="5816600" y="5124450"/>
          <p14:tracePt t="46223" x="5803900" y="5124450"/>
          <p14:tracePt t="46252" x="5791200" y="5124450"/>
          <p14:tracePt t="47271" x="5264150" y="5124450"/>
          <p14:tracePt t="52622" x="5219700" y="5137150"/>
          <p14:tracePt t="52633" x="5194300" y="5137150"/>
          <p14:tracePt t="52643" x="5111750" y="5149850"/>
          <p14:tracePt t="52653" x="4997450" y="5162550"/>
          <p14:tracePt t="52663" x="4889500" y="5175250"/>
          <p14:tracePt t="52673" x="4762500" y="5194300"/>
          <p14:tracePt t="52683" x="4610100" y="5207000"/>
          <p14:tracePt t="52693" x="4514850" y="5207000"/>
          <p14:tracePt t="52703" x="4362450" y="5207000"/>
          <p14:tracePt t="52713" x="4292600" y="5219700"/>
          <p14:tracePt t="52723" x="4248150" y="5219700"/>
          <p14:tracePt t="52733" x="4178300" y="5219700"/>
          <p14:tracePt t="52743" x="4095750" y="5219700"/>
          <p14:tracePt t="52753" x="4057650" y="5219700"/>
          <p14:tracePt t="52763" x="4000500" y="5219700"/>
          <p14:tracePt t="52773" x="3943350" y="5219700"/>
          <p14:tracePt t="52783" x="3917950" y="5219700"/>
          <p14:tracePt t="52802" x="3898900" y="5219700"/>
          <p14:tracePt t="53322" x="3898900" y="5232400"/>
          <p14:tracePt t="53342" x="3886200" y="5232400"/>
          <p14:tracePt t="53362" x="3886200" y="5245100"/>
          <p14:tracePt t="53382" x="3873500" y="5245100"/>
          <p14:tracePt t="53422" x="3873500" y="5264150"/>
          <p14:tracePt t="54441" x="7537450" y="5334000"/>
          <p14:tracePt t="54466" x="7556500" y="5314950"/>
          <p14:tracePt t="54474" x="7569200" y="5314950"/>
          <p14:tracePt t="54484" x="7581900" y="5314950"/>
          <p14:tracePt t="54494" x="7607300" y="5314950"/>
          <p14:tracePt t="54503" x="7639050" y="5302250"/>
          <p14:tracePt t="54514" x="7677150" y="5302250"/>
          <p14:tracePt t="54523" x="7689850" y="5302250"/>
          <p14:tracePt t="54533" x="7708900" y="5289550"/>
          <p14:tracePt t="54544" x="7734300" y="5289550"/>
          <p14:tracePt t="54554" x="7759700" y="5289550"/>
          <p14:tracePt t="54564" x="7816850" y="5276850"/>
          <p14:tracePt t="54574" x="7899400" y="5264150"/>
          <p14:tracePt t="54584" x="8001000" y="5264150"/>
          <p14:tracePt t="54593" x="8083550" y="5264150"/>
          <p14:tracePt t="54603" x="8134350" y="5264150"/>
          <p14:tracePt t="54613" x="8248650" y="5245100"/>
          <p14:tracePt t="54623" x="8331200" y="5245100"/>
          <p14:tracePt t="54633" x="8413750" y="5245100"/>
          <p14:tracePt t="54644" x="8483600" y="5232400"/>
          <p14:tracePt t="54654" x="8515350" y="5232400"/>
          <p14:tracePt t="54664" x="8540750" y="5232400"/>
          <p14:tracePt t="54673" x="8566150" y="5232400"/>
          <p14:tracePt t="54732" x="8553450" y="5232400"/>
          <p14:tracePt t="54743" x="8528050" y="5219700"/>
          <p14:tracePt t="54753" x="8515350" y="5219700"/>
          <p14:tracePt t="54772" x="8496300" y="5219700"/>
          <p14:tracePt t="54783" x="8470900" y="5219700"/>
          <p14:tracePt t="54793" x="8458200" y="5219700"/>
          <p14:tracePt t="54803" x="8426450" y="5232400"/>
          <p14:tracePt t="54813" x="8413750" y="5232400"/>
          <p14:tracePt t="54823" x="8401050" y="5232400"/>
          <p14:tracePt t="54833" x="8388350" y="5232400"/>
          <p14:tracePt t="54843" x="8356600" y="5245100"/>
          <p14:tracePt t="54853" x="8343900" y="5245100"/>
          <p14:tracePt t="54863" x="8331200" y="5245100"/>
          <p14:tracePt t="54912" x="8318500" y="5245100"/>
          <p14:tracePt t="55102" x="8318500" y="5264150"/>
          <p14:tracePt t="55113" x="8305800" y="5264150"/>
          <p14:tracePt t="56692" x="8318500" y="5264150"/>
          <p14:tracePt t="56712" x="8343900" y="5276850"/>
          <p14:tracePt t="56723" x="8375650" y="5289550"/>
          <p14:tracePt t="57743" x="8426450" y="5346700"/>
          <p14:tracePt t="57852" x="8426450" y="5334000"/>
          <p14:tracePt t="57882" x="8426450" y="5314950"/>
          <p14:tracePt t="57893" x="8445500" y="5314950"/>
          <p14:tracePt t="58182" x="8426450" y="5314950"/>
          <p14:tracePt t="58193" x="8413750" y="5314950"/>
          <p14:tracePt t="58212" x="8401050" y="5314950"/>
          <p14:tracePt t="58232" x="8401050" y="5334000"/>
          <p14:tracePt t="58312" x="8401050" y="5346700"/>
          <p14:tracePt t="58382" x="8388350" y="5346700"/>
          <p14:tracePt t="59222" x="8375650" y="5346700"/>
          <p14:tracePt t="67932" x="8388350" y="5346700"/>
          <p14:tracePt t="68122" x="8388350" y="5334000"/>
          <p14:tracePt t="68242" x="8401050" y="5334000"/>
          <p14:tracePt t="68272" x="8413750" y="5314950"/>
          <p14:tracePt t="68283" x="8445500" y="5314950"/>
          <p14:tracePt t="68293" x="8496300" y="5289550"/>
          <p14:tracePt t="68303" x="8528050" y="5276850"/>
          <p14:tracePt t="69322" x="9607550" y="4927600"/>
          <p14:tracePt t="69642" x="9594850" y="4927600"/>
          <p14:tracePt t="69692" x="9582150" y="4927600"/>
          <p14:tracePt t="69722" x="9569450" y="4927600"/>
          <p14:tracePt t="69762" x="9556750" y="4927600"/>
          <p14:tracePt t="69773" x="9537700" y="4927600"/>
          <p14:tracePt t="69792" x="9525000" y="4940300"/>
          <p14:tracePt t="69832" x="9512300" y="4940300"/>
          <p14:tracePt t="69902" x="9499600" y="4940300"/>
          <p14:tracePt t="69922" x="9499600" y="4953000"/>
          <p14:tracePt t="69942" x="9486900" y="4953000"/>
          <p14:tracePt t="70022" x="9467850" y="4953000"/>
          <p14:tracePt t="70042" x="9442450" y="4953000"/>
          <p14:tracePt t="70053" x="9429750" y="4972050"/>
          <p14:tracePt t="70063" x="9398000" y="4972050"/>
          <p14:tracePt t="70073" x="9385300" y="4984750"/>
          <p14:tracePt t="70083" x="9359900" y="4984750"/>
          <p14:tracePt t="70093" x="9315450" y="4997450"/>
          <p14:tracePt t="70103" x="9302750" y="5010150"/>
          <p14:tracePt t="70113" x="9290050" y="5022850"/>
          <p14:tracePt t="70123" x="9277350" y="5022850"/>
          <p14:tracePt t="70133" x="9264650" y="5041900"/>
          <p14:tracePt t="70152" x="9245600" y="5041900"/>
          <p14:tracePt t="70163" x="9232900" y="5054600"/>
          <p14:tracePt t="70173" x="9220200" y="5067300"/>
          <p14:tracePt t="70183" x="9194800" y="5080000"/>
          <p14:tracePt t="70193" x="9194800" y="5092700"/>
          <p14:tracePt t="70203" x="9175750" y="5111750"/>
          <p14:tracePt t="70213" x="9163050" y="5124450"/>
          <p14:tracePt t="70232" x="9163050" y="5137150"/>
          <p14:tracePt t="70382" x="9163050" y="5149850"/>
          <p14:tracePt t="70393" x="9163050" y="5175250"/>
          <p14:tracePt t="70403" x="9163050" y="5194300"/>
          <p14:tracePt t="70413" x="9163050" y="5207000"/>
          <p14:tracePt t="70442" x="9163050" y="5219700"/>
          <p14:tracePt t="71460" x="8997950" y="5511800"/>
          <p14:tracePt t="71464" x="8997950" y="5499100"/>
          <p14:tracePt t="71476" x="8985250" y="5499100"/>
          <p14:tracePt t="71512" x="8997950" y="5499100"/>
          <p14:tracePt t="71532" x="9010650" y="5499100"/>
          <p14:tracePt t="71562" x="9010650" y="5511800"/>
          <p14:tracePt t="71573" x="8997950" y="5511800"/>
          <p14:tracePt t="71732" x="8997950" y="5524500"/>
          <p14:tracePt t="72162" x="8985250" y="5524500"/>
          <p14:tracePt t="72452" x="8985250" y="5537200"/>
          <p14:tracePt t="72702" x="8972550" y="5537200"/>
          <p14:tracePt t="72882" x="8972550" y="5549900"/>
          <p14:tracePt t="77312" x="8985250" y="5549900"/>
          <p14:tracePt t="77323" x="8997950" y="5549900"/>
          <p14:tracePt t="77333" x="9010650" y="5549900"/>
          <p14:tracePt t="78363" x="9112250" y="5594350"/>
          <p14:tracePt t="78377" x="9124950" y="5594350"/>
          <p14:tracePt t="78386" x="9137650" y="5581650"/>
          <p14:tracePt t="78394" x="9150350" y="5549900"/>
          <p14:tracePt t="78404" x="9175750" y="5524500"/>
          <p14:tracePt t="78414" x="9220200" y="5486400"/>
          <p14:tracePt t="78423" x="9245600" y="5454650"/>
          <p14:tracePt t="78434" x="9277350" y="5429250"/>
          <p14:tracePt t="78444" x="9302750" y="5397500"/>
          <p14:tracePt t="78462" x="9315450" y="5384800"/>
          <p14:tracePt t="78483" x="9334500" y="5384800"/>
          <p14:tracePt t="78493" x="9334500" y="5372100"/>
          <p14:tracePt t="78532" x="9347200" y="5372100"/>
          <p14:tracePt t="78642" x="9359900" y="5359400"/>
          <p14:tracePt t="78682" x="9372600" y="5359400"/>
          <p14:tracePt t="78693" x="9385300" y="5359400"/>
          <p14:tracePt t="78703" x="9398000" y="5359400"/>
          <p14:tracePt t="78713" x="9417050" y="5359400"/>
          <p14:tracePt t="78733" x="9429750" y="5359400"/>
          <p14:tracePt t="78743" x="9442450" y="5359400"/>
          <p14:tracePt t="78753" x="9455150" y="5359400"/>
          <p14:tracePt t="78763" x="9467850" y="5346700"/>
          <p14:tracePt t="78773" x="9499600" y="5346700"/>
          <p14:tracePt t="78783" x="9525000" y="5334000"/>
          <p14:tracePt t="78793" x="9556750" y="5334000"/>
          <p14:tracePt t="78803" x="9594850" y="5314950"/>
          <p14:tracePt t="78813" x="9620250" y="5314950"/>
          <p14:tracePt t="78823" x="9652000" y="5302250"/>
          <p14:tracePt t="78833" x="9690100" y="5302250"/>
          <p14:tracePt t="78843" x="9721850" y="5302250"/>
          <p14:tracePt t="78853" x="9759950" y="5289550"/>
          <p14:tracePt t="78863" x="9791700" y="5289550"/>
          <p14:tracePt t="78873" x="9817100" y="5289550"/>
          <p14:tracePt t="78883" x="9861550" y="5276850"/>
          <p14:tracePt t="78893" x="9899650" y="5276850"/>
          <p14:tracePt t="78903" x="9969500" y="5264150"/>
          <p14:tracePt t="78913" x="10026650" y="5264150"/>
          <p14:tracePt t="78923" x="10064750" y="5264150"/>
          <p14:tracePt t="78933" x="10121900" y="5264150"/>
          <p14:tracePt t="78943" x="10204450" y="5264150"/>
          <p14:tracePt t="78953" x="10261600" y="5264150"/>
          <p14:tracePt t="78963" x="10318750" y="5264150"/>
          <p14:tracePt t="78973" x="10356850" y="5264150"/>
          <p14:tracePt t="78983" x="10375900" y="5245100"/>
          <p14:tracePt t="78993" x="10414000" y="5245100"/>
          <p14:tracePt t="79003" x="10458450" y="5245100"/>
          <p14:tracePt t="79013" x="10509250" y="5232400"/>
          <p14:tracePt t="79023" x="10553700" y="5232400"/>
          <p14:tracePt t="79033" x="10566400" y="5232400"/>
          <p14:tracePt t="79043" x="10598150" y="5232400"/>
          <p14:tracePt t="79053" x="10636250" y="5232400"/>
          <p14:tracePt t="79063" x="10680700" y="5232400"/>
          <p14:tracePt t="79073" x="10731500" y="5232400"/>
          <p14:tracePt t="79083" x="10775950" y="5232400"/>
          <p14:tracePt t="79093" x="10820400" y="5232400"/>
          <p14:tracePt t="79132" x="10941050" y="5232400"/>
          <p14:tracePt t="79143" x="11036300" y="5232400"/>
          <p14:tracePt t="79153" x="11080750" y="5219700"/>
          <p14:tracePt t="79163" x="11106150" y="5219700"/>
          <p14:tracePt t="79173" x="11137900" y="5219700"/>
          <p14:tracePt t="79183" x="11163300" y="5219700"/>
          <p14:tracePt t="79193" x="11195050" y="5232400"/>
          <p14:tracePt t="79203" x="11207750" y="5232400"/>
          <p14:tracePt t="79213" x="11220450" y="5232400"/>
          <p14:tracePt t="79223" x="11233150" y="5232400"/>
          <p14:tracePt t="79233" x="11245850" y="5232400"/>
          <p14:tracePt t="79243" x="11258550" y="5232400"/>
          <p14:tracePt t="79253" x="11258550" y="5219700"/>
          <p14:tracePt t="79272" x="11277600" y="5219700"/>
          <p14:tracePt t="79302" x="11290300" y="5219700"/>
          <p14:tracePt t="79322" x="11303000" y="5219700"/>
          <p14:tracePt t="79362" x="11315700" y="5219700"/>
          <p14:tracePt t="79462" x="11328400" y="5219700"/>
          <p14:tracePt t="84622" x="10902950" y="5334000"/>
          <p14:tracePt t="84633" x="10318750" y="5486400"/>
          <p14:tracePt t="85652" x="4038600" y="6788150"/>
          <p14:tracePt t="85654" x="4095750" y="6750050"/>
          <p14:tracePt t="85664" x="4140200" y="6692900"/>
          <p14:tracePt t="85674" x="4165600" y="6680200"/>
          <p14:tracePt t="85692" x="4165600" y="6661150"/>
          <p14:tracePt t="85762" x="4178300" y="6680200"/>
          <p14:tracePt t="85773" x="4210050" y="6705600"/>
          <p14:tracePt t="85783" x="4260850" y="6750050"/>
          <p14:tracePt t="85793" x="4330700" y="6788150"/>
          <p14:tracePt t="85803" x="4400550" y="684530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25F8B-36B0-56A1-D361-F1257DAF972D}"/>
            </a:ext>
          </a:extLst>
        </p:cNvPr>
        <p:cNvGrpSpPr/>
        <p:nvPr/>
      </p:nvGrpSpPr>
      <p:grpSpPr>
        <a:xfrm>
          <a:off x="0" y="0"/>
          <a:ext cx="0" cy="0"/>
          <a:chOff x="0" y="0"/>
          <a:chExt cx="0" cy="0"/>
        </a:xfrm>
      </p:grpSpPr>
      <p:sp>
        <p:nvSpPr>
          <p:cNvPr id="34" name="テキスト ボックス 33">
            <a:extLst>
              <a:ext uri="{FF2B5EF4-FFF2-40B4-BE49-F238E27FC236}">
                <a16:creationId xmlns:a16="http://schemas.microsoft.com/office/drawing/2014/main" id="{1E83EEC0-332A-A0F4-E067-F9D3AEFE1773}"/>
              </a:ext>
            </a:extLst>
          </p:cNvPr>
          <p:cNvSpPr txBox="1"/>
          <p:nvPr/>
        </p:nvSpPr>
        <p:spPr>
          <a:xfrm>
            <a:off x="342042" y="183969"/>
            <a:ext cx="2339102" cy="369332"/>
          </a:xfrm>
          <a:prstGeom prst="rect">
            <a:avLst/>
          </a:prstGeom>
          <a:noFill/>
        </p:spPr>
        <p:txBody>
          <a:bodyPr wrap="none" rtlCol="0">
            <a:spAutoFit/>
          </a:bodyPr>
          <a:lstStyle/>
          <a:p>
            <a:r>
              <a:rPr kumimoji="1" lang="ja-JP" altLang="en-US" b="1">
                <a:latin typeface="Hiragino Kaku Gothic ProN W3" panose="020B0300000000000000" pitchFamily="34" charset="-128"/>
                <a:ea typeface="Hiragino Kaku Gothic ProN W3" panose="020B0300000000000000" pitchFamily="34" charset="-128"/>
              </a:rPr>
              <a:t>□</a:t>
            </a:r>
            <a:r>
              <a:rPr kumimoji="1" lang="en-US" altLang="ja-JP" b="1" dirty="0">
                <a:latin typeface="Hiragino Kaku Gothic ProN W3" panose="020B0300000000000000" pitchFamily="34" charset="-128"/>
                <a:ea typeface="Hiragino Kaku Gothic ProN W3" panose="020B0300000000000000" pitchFamily="34" charset="-128"/>
              </a:rPr>
              <a:t> </a:t>
            </a:r>
            <a:r>
              <a:rPr kumimoji="1" lang="en-US" altLang="ja-JP" dirty="0">
                <a:latin typeface="Hiragino Kaku Gothic ProN W3" panose="020B0300000000000000" pitchFamily="34" charset="-128"/>
                <a:ea typeface="Hiragino Kaku Gothic ProN W3" panose="020B0300000000000000" pitchFamily="34" charset="-128"/>
              </a:rPr>
              <a:t>π</a:t>
            </a:r>
            <a:r>
              <a:rPr kumimoji="1" lang="ja-JP" altLang="en-US">
                <a:latin typeface="Hiragino Kaku Gothic ProN W3" panose="020B0300000000000000" pitchFamily="34" charset="-128"/>
                <a:ea typeface="Hiragino Kaku Gothic ProN W3" panose="020B0300000000000000" pitchFamily="34" charset="-128"/>
              </a:rPr>
              <a:t>電子系の集積化</a:t>
            </a:r>
            <a:endParaRPr kumimoji="1" lang="en-US" altLang="ja-JP" dirty="0">
              <a:latin typeface="Hiragino Kaku Gothic ProN W3" panose="020B0300000000000000" pitchFamily="34" charset="-128"/>
              <a:ea typeface="Hiragino Kaku Gothic ProN W3" panose="020B0300000000000000" pitchFamily="34" charset="-128"/>
            </a:endParaRPr>
          </a:p>
        </p:txBody>
      </p:sp>
      <p:sp>
        <p:nvSpPr>
          <p:cNvPr id="2" name="テキスト ボックス 1">
            <a:extLst>
              <a:ext uri="{FF2B5EF4-FFF2-40B4-BE49-F238E27FC236}">
                <a16:creationId xmlns:a16="http://schemas.microsoft.com/office/drawing/2014/main" id="{3E5A203F-02C5-2543-85A4-5B9CFD8793BF}"/>
              </a:ext>
            </a:extLst>
          </p:cNvPr>
          <p:cNvSpPr txBox="1"/>
          <p:nvPr/>
        </p:nvSpPr>
        <p:spPr>
          <a:xfrm>
            <a:off x="4982357" y="2498541"/>
            <a:ext cx="2449710" cy="338554"/>
          </a:xfrm>
          <a:prstGeom prst="rect">
            <a:avLst/>
          </a:prstGeom>
          <a:noFill/>
        </p:spPr>
        <p:txBody>
          <a:bodyPr wrap="none" rtlCol="0">
            <a:spAutoFit/>
          </a:bodyPr>
          <a:lstStyle/>
          <a:p>
            <a:r>
              <a:rPr lang="en-US" altLang="ja-JP" sz="1600" i="1" dirty="0">
                <a:latin typeface="Gill Sans MT" panose="020B0502020104020203" pitchFamily="34" charset="0"/>
              </a:rPr>
              <a:t>J. Org. Chem. </a:t>
            </a:r>
            <a:r>
              <a:rPr lang="en-US" altLang="ja-JP" sz="1600" b="1" dirty="0">
                <a:latin typeface="Gill Sans MT" panose="020B0502020104020203" pitchFamily="34" charset="0"/>
              </a:rPr>
              <a:t>2011</a:t>
            </a:r>
            <a:r>
              <a:rPr lang="en-US" altLang="ja-JP" sz="1600" dirty="0">
                <a:latin typeface="Gill Sans MT" panose="020B0502020104020203" pitchFamily="34" charset="0"/>
              </a:rPr>
              <a:t>, </a:t>
            </a:r>
            <a:r>
              <a:rPr lang="en-US" altLang="ja-JP" sz="1600" i="1" dirty="0">
                <a:latin typeface="Gill Sans MT" panose="020B0502020104020203" pitchFamily="34" charset="0"/>
              </a:rPr>
              <a:t>76</a:t>
            </a:r>
            <a:r>
              <a:rPr lang="en-US" altLang="ja-JP" sz="1600" dirty="0">
                <a:latin typeface="Gill Sans MT" panose="020B0502020104020203" pitchFamily="34" charset="0"/>
              </a:rPr>
              <a:t>, 2471</a:t>
            </a:r>
          </a:p>
        </p:txBody>
      </p:sp>
      <p:pic>
        <p:nvPicPr>
          <p:cNvPr id="3" name="図 2">
            <a:extLst>
              <a:ext uri="{FF2B5EF4-FFF2-40B4-BE49-F238E27FC236}">
                <a16:creationId xmlns:a16="http://schemas.microsoft.com/office/drawing/2014/main" id="{82AB54FB-3E00-5D6A-AC97-4D81FCD623CA}"/>
              </a:ext>
            </a:extLst>
          </p:cNvPr>
          <p:cNvPicPr>
            <a:picLocks noChangeAspect="1"/>
          </p:cNvPicPr>
          <p:nvPr/>
        </p:nvPicPr>
        <p:blipFill>
          <a:blip r:embed="rId4"/>
          <a:stretch>
            <a:fillRect/>
          </a:stretch>
        </p:blipFill>
        <p:spPr>
          <a:xfrm>
            <a:off x="8095606" y="396258"/>
            <a:ext cx="3093511" cy="3834768"/>
          </a:xfrm>
          <a:prstGeom prst="rect">
            <a:avLst/>
          </a:prstGeom>
        </p:spPr>
      </p:pic>
      <p:pic>
        <p:nvPicPr>
          <p:cNvPr id="4" name="図 3">
            <a:extLst>
              <a:ext uri="{FF2B5EF4-FFF2-40B4-BE49-F238E27FC236}">
                <a16:creationId xmlns:a16="http://schemas.microsoft.com/office/drawing/2014/main" id="{D57AE0DA-93E1-27CB-F754-69932BD5FAFC}"/>
              </a:ext>
            </a:extLst>
          </p:cNvPr>
          <p:cNvPicPr>
            <a:picLocks noChangeAspect="1"/>
          </p:cNvPicPr>
          <p:nvPr/>
        </p:nvPicPr>
        <p:blipFill>
          <a:blip r:embed="rId5"/>
          <a:stretch>
            <a:fillRect/>
          </a:stretch>
        </p:blipFill>
        <p:spPr>
          <a:xfrm>
            <a:off x="1051985" y="2525286"/>
            <a:ext cx="4504716" cy="4073413"/>
          </a:xfrm>
          <a:prstGeom prst="rect">
            <a:avLst/>
          </a:prstGeom>
        </p:spPr>
      </p:pic>
      <p:pic>
        <p:nvPicPr>
          <p:cNvPr id="6" name="Picture 2">
            <a:extLst>
              <a:ext uri="{FF2B5EF4-FFF2-40B4-BE49-F238E27FC236}">
                <a16:creationId xmlns:a16="http://schemas.microsoft.com/office/drawing/2014/main" id="{6FF064E8-3036-CF32-E23C-CFA88AB0ABB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523" t="11809" r="11525" b="11873"/>
          <a:stretch>
            <a:fillRect/>
          </a:stretch>
        </p:blipFill>
        <p:spPr bwMode="auto">
          <a:xfrm>
            <a:off x="2859086" y="3315573"/>
            <a:ext cx="252000" cy="2499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残念・悲しい顔のシルエット | 無料のAi・PNG白黒シルエットイラスト">
            <a:extLst>
              <a:ext uri="{FF2B5EF4-FFF2-40B4-BE49-F238E27FC236}">
                <a16:creationId xmlns:a16="http://schemas.microsoft.com/office/drawing/2014/main" id="{B70B2240-761E-98F4-3897-55944F97776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683" t="13841" r="13381" b="13524"/>
          <a:stretch>
            <a:fillRect/>
          </a:stretch>
        </p:blipFill>
        <p:spPr bwMode="auto">
          <a:xfrm>
            <a:off x="2835391" y="3672731"/>
            <a:ext cx="299390" cy="29815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グループ化 8">
            <a:extLst>
              <a:ext uri="{FF2B5EF4-FFF2-40B4-BE49-F238E27FC236}">
                <a16:creationId xmlns:a16="http://schemas.microsoft.com/office/drawing/2014/main" id="{CBF1844F-E486-721E-7A49-45506C55102C}"/>
              </a:ext>
            </a:extLst>
          </p:cNvPr>
          <p:cNvGrpSpPr>
            <a:grpSpLocks noChangeAspect="1"/>
          </p:cNvGrpSpPr>
          <p:nvPr/>
        </p:nvGrpSpPr>
        <p:grpSpPr>
          <a:xfrm>
            <a:off x="6121666" y="4396043"/>
            <a:ext cx="4275562" cy="1597957"/>
            <a:chOff x="6584027" y="4561993"/>
            <a:chExt cx="5201599" cy="1944056"/>
          </a:xfrm>
        </p:grpSpPr>
        <p:pic>
          <p:nvPicPr>
            <p:cNvPr id="10" name="図 9">
              <a:extLst>
                <a:ext uri="{FF2B5EF4-FFF2-40B4-BE49-F238E27FC236}">
                  <a16:creationId xmlns:a16="http://schemas.microsoft.com/office/drawing/2014/main" id="{799D8C34-904F-60F6-926F-FAEE42A08A33}"/>
                </a:ext>
              </a:extLst>
            </p:cNvPr>
            <p:cNvPicPr>
              <a:picLocks noChangeAspect="1"/>
            </p:cNvPicPr>
            <p:nvPr/>
          </p:nvPicPr>
          <p:blipFill>
            <a:blip r:embed="rId8"/>
            <a:srcRect l="12471" t="41649" r="58094" b="6178"/>
            <a:stretch>
              <a:fillRect/>
            </a:stretch>
          </p:blipFill>
          <p:spPr>
            <a:xfrm>
              <a:off x="6584027" y="4561993"/>
              <a:ext cx="2287780" cy="1944056"/>
            </a:xfrm>
            <a:prstGeom prst="rect">
              <a:avLst/>
            </a:prstGeom>
          </p:spPr>
        </p:pic>
        <p:pic>
          <p:nvPicPr>
            <p:cNvPr id="11" name="図 10">
              <a:extLst>
                <a:ext uri="{FF2B5EF4-FFF2-40B4-BE49-F238E27FC236}">
                  <a16:creationId xmlns:a16="http://schemas.microsoft.com/office/drawing/2014/main" id="{BBDEC7C7-C9CE-763E-C99C-1EDBD3D74CC8}"/>
                </a:ext>
              </a:extLst>
            </p:cNvPr>
            <p:cNvPicPr>
              <a:picLocks noChangeAspect="1"/>
            </p:cNvPicPr>
            <p:nvPr/>
          </p:nvPicPr>
          <p:blipFill>
            <a:blip r:embed="rId8"/>
            <a:srcRect l="61285" t="41649" r="8426" b="6178"/>
            <a:stretch>
              <a:fillRect/>
            </a:stretch>
          </p:blipFill>
          <p:spPr>
            <a:xfrm>
              <a:off x="9431385" y="4561993"/>
              <a:ext cx="2354241" cy="1944056"/>
            </a:xfrm>
            <a:prstGeom prst="rect">
              <a:avLst/>
            </a:prstGeom>
          </p:spPr>
        </p:pic>
        <p:cxnSp>
          <p:nvCxnSpPr>
            <p:cNvPr id="12" name="直線矢印コネクタ 11">
              <a:extLst>
                <a:ext uri="{FF2B5EF4-FFF2-40B4-BE49-F238E27FC236}">
                  <a16:creationId xmlns:a16="http://schemas.microsoft.com/office/drawing/2014/main" id="{92ECCB9D-5B58-748C-B41C-47453AAC597D}"/>
                </a:ext>
              </a:extLst>
            </p:cNvPr>
            <p:cNvCxnSpPr>
              <a:cxnSpLocks/>
            </p:cNvCxnSpPr>
            <p:nvPr/>
          </p:nvCxnSpPr>
          <p:spPr>
            <a:xfrm>
              <a:off x="8788917" y="5425441"/>
              <a:ext cx="74022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直線矢印コネクタ 12">
              <a:extLst>
                <a:ext uri="{FF2B5EF4-FFF2-40B4-BE49-F238E27FC236}">
                  <a16:creationId xmlns:a16="http://schemas.microsoft.com/office/drawing/2014/main" id="{B179325F-157E-9FD1-1357-38AAFAA8FFF9}"/>
                </a:ext>
              </a:extLst>
            </p:cNvPr>
            <p:cNvCxnSpPr>
              <a:cxnSpLocks/>
            </p:cNvCxnSpPr>
            <p:nvPr/>
          </p:nvCxnSpPr>
          <p:spPr>
            <a:xfrm flipH="1">
              <a:off x="8788917" y="5495107"/>
              <a:ext cx="74022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14" name="テキスト ボックス 13">
            <a:extLst>
              <a:ext uri="{FF2B5EF4-FFF2-40B4-BE49-F238E27FC236}">
                <a16:creationId xmlns:a16="http://schemas.microsoft.com/office/drawing/2014/main" id="{06058072-2225-D01B-249E-D4269E92A4D1}"/>
              </a:ext>
            </a:extLst>
          </p:cNvPr>
          <p:cNvSpPr txBox="1"/>
          <p:nvPr/>
        </p:nvSpPr>
        <p:spPr>
          <a:xfrm>
            <a:off x="6395019" y="6092410"/>
            <a:ext cx="1107996" cy="369332"/>
          </a:xfrm>
          <a:prstGeom prst="rect">
            <a:avLst/>
          </a:prstGeom>
          <a:noFill/>
        </p:spPr>
        <p:txBody>
          <a:bodyPr wrap="none" rtlCol="0">
            <a:spAutoFit/>
          </a:bodyPr>
          <a:lstStyle/>
          <a:p>
            <a:r>
              <a:rPr lang="ja-JP" altLang="en-US">
                <a:solidFill>
                  <a:srgbClr val="000000"/>
                </a:solidFill>
                <a:latin typeface="Hiragino Kaku Gothic ProN W3" panose="020B0300000000000000" pitchFamily="34" charset="-128"/>
                <a:ea typeface="Hiragino Kaku Gothic ProN W3" panose="020B0300000000000000" pitchFamily="34" charset="-128"/>
                <a:cs typeface="Arial" panose="020B0604020202020204" pitchFamily="34" charset="0"/>
              </a:rPr>
              <a:t>時計回り</a:t>
            </a:r>
            <a:endParaRPr kumimoji="1" lang="ja-JP" altLang="en-US">
              <a:latin typeface="Hiragino Kaku Gothic ProN W3" panose="020B0300000000000000" pitchFamily="34" charset="-128"/>
              <a:ea typeface="Hiragino Kaku Gothic ProN W3" panose="020B0300000000000000" pitchFamily="34" charset="-128"/>
            </a:endParaRPr>
          </a:p>
        </p:txBody>
      </p:sp>
      <p:sp>
        <p:nvSpPr>
          <p:cNvPr id="15" name="テキスト ボックス 14">
            <a:extLst>
              <a:ext uri="{FF2B5EF4-FFF2-40B4-BE49-F238E27FC236}">
                <a16:creationId xmlns:a16="http://schemas.microsoft.com/office/drawing/2014/main" id="{056AB5C9-304B-92C1-DAFB-82527FDEF769}"/>
              </a:ext>
            </a:extLst>
          </p:cNvPr>
          <p:cNvSpPr txBox="1"/>
          <p:nvPr/>
        </p:nvSpPr>
        <p:spPr>
          <a:xfrm>
            <a:off x="8795014" y="6092410"/>
            <a:ext cx="1338828" cy="369332"/>
          </a:xfrm>
          <a:prstGeom prst="rect">
            <a:avLst/>
          </a:prstGeom>
          <a:noFill/>
        </p:spPr>
        <p:txBody>
          <a:bodyPr wrap="none" rtlCol="0">
            <a:spAutoFit/>
          </a:bodyPr>
          <a:lstStyle/>
          <a:p>
            <a:r>
              <a:rPr lang="ja-JP" altLang="en-US">
                <a:solidFill>
                  <a:srgbClr val="000000"/>
                </a:solidFill>
                <a:latin typeface="Hiragino Kaku Gothic ProN W3" panose="020B0300000000000000" pitchFamily="34" charset="-128"/>
                <a:ea typeface="Hiragino Kaku Gothic ProN W3" panose="020B0300000000000000" pitchFamily="34" charset="-128"/>
                <a:cs typeface="Arial" panose="020B0604020202020204" pitchFamily="34" charset="0"/>
              </a:rPr>
              <a:t>反時計回り</a:t>
            </a:r>
            <a:endParaRPr kumimoji="1" lang="ja-JP" altLang="en-US">
              <a:latin typeface="Hiragino Kaku Gothic ProN W3" panose="020B0300000000000000" pitchFamily="34" charset="-128"/>
              <a:ea typeface="Hiragino Kaku Gothic ProN W3" panose="020B0300000000000000" pitchFamily="34" charset="-128"/>
            </a:endParaRPr>
          </a:p>
        </p:txBody>
      </p:sp>
      <p:pic>
        <p:nvPicPr>
          <p:cNvPr id="16" name="図 15">
            <a:extLst>
              <a:ext uri="{FF2B5EF4-FFF2-40B4-BE49-F238E27FC236}">
                <a16:creationId xmlns:a16="http://schemas.microsoft.com/office/drawing/2014/main" id="{57A37679-B8FA-CA42-36ED-A697FDB18330}"/>
              </a:ext>
            </a:extLst>
          </p:cNvPr>
          <p:cNvPicPr>
            <a:picLocks noChangeAspect="1"/>
          </p:cNvPicPr>
          <p:nvPr/>
        </p:nvPicPr>
        <p:blipFill>
          <a:blip r:embed="rId9"/>
          <a:stretch>
            <a:fillRect/>
          </a:stretch>
        </p:blipFill>
        <p:spPr>
          <a:xfrm>
            <a:off x="1277520" y="655512"/>
            <a:ext cx="5803900" cy="1701800"/>
          </a:xfrm>
          <a:prstGeom prst="rect">
            <a:avLst/>
          </a:prstGeom>
        </p:spPr>
      </p:pic>
      <p:sp>
        <p:nvSpPr>
          <p:cNvPr id="18" name="テキスト ボックス 17">
            <a:extLst>
              <a:ext uri="{FF2B5EF4-FFF2-40B4-BE49-F238E27FC236}">
                <a16:creationId xmlns:a16="http://schemas.microsoft.com/office/drawing/2014/main" id="{8B875EC9-A989-1C72-DEB2-9FC4C491DAB7}"/>
              </a:ext>
            </a:extLst>
          </p:cNvPr>
          <p:cNvSpPr txBox="1"/>
          <p:nvPr/>
        </p:nvSpPr>
        <p:spPr>
          <a:xfrm>
            <a:off x="3157641" y="3255867"/>
            <a:ext cx="3647152" cy="369332"/>
          </a:xfrm>
          <a:prstGeom prst="rect">
            <a:avLst/>
          </a:prstGeom>
          <a:noFill/>
        </p:spPr>
        <p:txBody>
          <a:bodyPr wrap="none" rtlCol="0">
            <a:spAutoFit/>
          </a:bodyPr>
          <a:lstStyle/>
          <a:p>
            <a:r>
              <a:rPr kumimoji="1" lang="ja-JP" altLang="en-US">
                <a:latin typeface="Hiragino Kaku Gothic ProN W3" panose="020B0300000000000000" pitchFamily="34" charset="-128"/>
                <a:ea typeface="Hiragino Kaku Gothic ProN W3" panose="020B0300000000000000" pitchFamily="34" charset="-128"/>
              </a:rPr>
              <a:t>溶媒極性に応じた構造変換と発光</a:t>
            </a:r>
          </a:p>
        </p:txBody>
      </p:sp>
      <p:sp>
        <p:nvSpPr>
          <p:cNvPr id="21" name="テキスト ボックス 20">
            <a:extLst>
              <a:ext uri="{FF2B5EF4-FFF2-40B4-BE49-F238E27FC236}">
                <a16:creationId xmlns:a16="http://schemas.microsoft.com/office/drawing/2014/main" id="{477993D7-D282-923A-B87B-A96BFAD14DE6}"/>
              </a:ext>
            </a:extLst>
          </p:cNvPr>
          <p:cNvSpPr txBox="1"/>
          <p:nvPr/>
        </p:nvSpPr>
        <p:spPr>
          <a:xfrm>
            <a:off x="3157641" y="3645122"/>
            <a:ext cx="3647152" cy="369332"/>
          </a:xfrm>
          <a:prstGeom prst="rect">
            <a:avLst/>
          </a:prstGeom>
          <a:noFill/>
        </p:spPr>
        <p:txBody>
          <a:bodyPr wrap="none" rtlCol="0">
            <a:spAutoFit/>
          </a:bodyPr>
          <a:lstStyle/>
          <a:p>
            <a:r>
              <a:rPr kumimoji="1" lang="ja-JP" altLang="en-US">
                <a:latin typeface="Hiragino Kaku Gothic ProN W3" panose="020B0300000000000000" pitchFamily="34" charset="-128"/>
                <a:ea typeface="Hiragino Kaku Gothic ProN W3" panose="020B0300000000000000" pitchFamily="34" charset="-128"/>
              </a:rPr>
              <a:t>羽根の反転によるキラリティ消失</a:t>
            </a:r>
          </a:p>
        </p:txBody>
      </p:sp>
      <p:sp>
        <p:nvSpPr>
          <p:cNvPr id="22" name="テキスト ボックス 21">
            <a:extLst>
              <a:ext uri="{FF2B5EF4-FFF2-40B4-BE49-F238E27FC236}">
                <a16:creationId xmlns:a16="http://schemas.microsoft.com/office/drawing/2014/main" id="{11240B10-42BA-C7FC-29C0-2361A551F8B5}"/>
              </a:ext>
            </a:extLst>
          </p:cNvPr>
          <p:cNvSpPr txBox="1"/>
          <p:nvPr/>
        </p:nvSpPr>
        <p:spPr>
          <a:xfrm>
            <a:off x="3018303" y="4396043"/>
            <a:ext cx="1385316" cy="369332"/>
          </a:xfrm>
          <a:prstGeom prst="rect">
            <a:avLst/>
          </a:prstGeom>
          <a:noFill/>
        </p:spPr>
        <p:txBody>
          <a:bodyPr wrap="none" rtlCol="0">
            <a:spAutoFit/>
          </a:bodyPr>
          <a:lstStyle/>
          <a:p>
            <a:r>
              <a:rPr kumimoji="1" lang="en-US" altLang="ja-JP" i="1" dirty="0">
                <a:latin typeface="Gill Sans MT" panose="020B0502020104020203" pitchFamily="34" charset="0"/>
                <a:ea typeface="Hiragino Kaku Gothic ProN W3" panose="020B0300000000000000" pitchFamily="34" charset="-128"/>
              </a:rPr>
              <a:t>syn</a:t>
            </a:r>
            <a:r>
              <a:rPr kumimoji="1" lang="ja-JP" altLang="en-US">
                <a:latin typeface="Hiragino Kaku Gothic ProN W3" panose="020B0300000000000000" pitchFamily="34" charset="-128"/>
                <a:ea typeface="Hiragino Kaku Gothic ProN W3" panose="020B0300000000000000" pitchFamily="34" charset="-128"/>
              </a:rPr>
              <a:t>体の割合</a:t>
            </a:r>
          </a:p>
        </p:txBody>
      </p:sp>
      <p:sp>
        <p:nvSpPr>
          <p:cNvPr id="25" name="テキスト ボックス 24">
            <a:extLst>
              <a:ext uri="{FF2B5EF4-FFF2-40B4-BE49-F238E27FC236}">
                <a16:creationId xmlns:a16="http://schemas.microsoft.com/office/drawing/2014/main" id="{3D0ADEEE-EFBF-C5DB-33F2-8CAAE8E69EE2}"/>
              </a:ext>
            </a:extLst>
          </p:cNvPr>
          <p:cNvSpPr txBox="1"/>
          <p:nvPr/>
        </p:nvSpPr>
        <p:spPr>
          <a:xfrm>
            <a:off x="7678135" y="4658243"/>
            <a:ext cx="1107996" cy="369332"/>
          </a:xfrm>
          <a:prstGeom prst="rect">
            <a:avLst/>
          </a:prstGeom>
          <a:noFill/>
        </p:spPr>
        <p:txBody>
          <a:bodyPr wrap="none" rtlCol="0">
            <a:spAutoFit/>
          </a:bodyPr>
          <a:lstStyle/>
          <a:p>
            <a:r>
              <a:rPr lang="ja-JP" altLang="en-US">
                <a:solidFill>
                  <a:srgbClr val="000000"/>
                </a:solidFill>
                <a:latin typeface="Hiragino Kaku Gothic ProN W3" panose="020B0300000000000000" pitchFamily="34" charset="-128"/>
                <a:ea typeface="Hiragino Kaku Gothic ProN W3" panose="020B0300000000000000" pitchFamily="34" charset="-128"/>
                <a:cs typeface="Arial" panose="020B0604020202020204" pitchFamily="34" charset="0"/>
              </a:rPr>
              <a:t>ラセミ化</a:t>
            </a:r>
            <a:endParaRPr kumimoji="1" lang="ja-JP" altLang="en-US">
              <a:latin typeface="Hiragino Kaku Gothic ProN W3" panose="020B0300000000000000" pitchFamily="34" charset="-128"/>
              <a:ea typeface="Hiragino Kaku Gothic ProN W3" panose="020B0300000000000000" pitchFamily="34" charset="-128"/>
            </a:endParaRPr>
          </a:p>
        </p:txBody>
      </p:sp>
      <p:sp>
        <p:nvSpPr>
          <p:cNvPr id="5" name="テキスト ボックス 4">
            <a:extLst>
              <a:ext uri="{FF2B5EF4-FFF2-40B4-BE49-F238E27FC236}">
                <a16:creationId xmlns:a16="http://schemas.microsoft.com/office/drawing/2014/main" id="{53768A21-F4A2-95BB-C6B0-017B6B3F3E3A}"/>
              </a:ext>
            </a:extLst>
          </p:cNvPr>
          <p:cNvSpPr txBox="1"/>
          <p:nvPr/>
        </p:nvSpPr>
        <p:spPr>
          <a:xfrm>
            <a:off x="4591785" y="4752578"/>
            <a:ext cx="461986" cy="369332"/>
          </a:xfrm>
          <a:prstGeom prst="rect">
            <a:avLst/>
          </a:prstGeom>
          <a:noFill/>
        </p:spPr>
        <p:txBody>
          <a:bodyPr wrap="none" rtlCol="0">
            <a:spAutoFit/>
          </a:bodyPr>
          <a:lstStyle/>
          <a:p>
            <a:r>
              <a:rPr kumimoji="1" lang="en-US" altLang="ja-JP" i="1" dirty="0">
                <a:latin typeface="Gill Sans MT" panose="020B0502020104020203" pitchFamily="34" charset="0"/>
                <a:ea typeface="Hiragino Kaku Gothic ProN W3" panose="020B0300000000000000" pitchFamily="34" charset="-128"/>
              </a:rPr>
              <a:t>syn</a:t>
            </a:r>
            <a:endParaRPr kumimoji="1" lang="ja-JP" altLang="en-US">
              <a:latin typeface="Hiragino Kaku Gothic ProN W3" panose="020B0300000000000000" pitchFamily="34" charset="-128"/>
              <a:ea typeface="Hiragino Kaku Gothic ProN W3" panose="020B0300000000000000" pitchFamily="34" charset="-128"/>
            </a:endParaRPr>
          </a:p>
        </p:txBody>
      </p:sp>
      <p:sp>
        <p:nvSpPr>
          <p:cNvPr id="8" name="テキスト ボックス 7">
            <a:extLst>
              <a:ext uri="{FF2B5EF4-FFF2-40B4-BE49-F238E27FC236}">
                <a16:creationId xmlns:a16="http://schemas.microsoft.com/office/drawing/2014/main" id="{568A9A06-776A-A749-659E-D69D3F7C4196}"/>
              </a:ext>
            </a:extLst>
          </p:cNvPr>
          <p:cNvSpPr txBox="1"/>
          <p:nvPr/>
        </p:nvSpPr>
        <p:spPr>
          <a:xfrm>
            <a:off x="1021270" y="2958612"/>
            <a:ext cx="510076" cy="369332"/>
          </a:xfrm>
          <a:prstGeom prst="rect">
            <a:avLst/>
          </a:prstGeom>
          <a:noFill/>
        </p:spPr>
        <p:txBody>
          <a:bodyPr wrap="none" rtlCol="0">
            <a:spAutoFit/>
          </a:bodyPr>
          <a:lstStyle/>
          <a:p>
            <a:r>
              <a:rPr kumimoji="1" lang="en-US" altLang="ja-JP" i="1" dirty="0">
                <a:latin typeface="Gill Sans MT" panose="020B0502020104020203" pitchFamily="34" charset="0"/>
                <a:ea typeface="Hiragino Kaku Gothic ProN W3" panose="020B0300000000000000" pitchFamily="34" charset="-128"/>
              </a:rPr>
              <a:t>anti</a:t>
            </a:r>
            <a:endParaRPr kumimoji="1" lang="ja-JP" altLang="en-US">
              <a:latin typeface="Hiragino Kaku Gothic ProN W3" panose="020B0300000000000000" pitchFamily="34" charset="-128"/>
              <a:ea typeface="Hiragino Kaku Gothic ProN W3" panose="020B0300000000000000" pitchFamily="34" charset="-128"/>
            </a:endParaRPr>
          </a:p>
        </p:txBody>
      </p:sp>
      <p:pic>
        <p:nvPicPr>
          <p:cNvPr id="19" name="オーディオ 18">
            <a:extLst>
              <a:ext uri="{FF2B5EF4-FFF2-40B4-BE49-F238E27FC236}">
                <a16:creationId xmlns:a16="http://schemas.microsoft.com/office/drawing/2014/main" id="{04543D1F-162E-1305-DD69-4D3F70177FD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48300183"/>
      </p:ext>
    </p:extLst>
  </p:cSld>
  <p:clrMapOvr>
    <a:masterClrMapping/>
  </p:clrMapOvr>
  <mc:AlternateContent xmlns:mc="http://schemas.openxmlformats.org/markup-compatibility/2006">
    <mc:Choice xmlns:p14="http://schemas.microsoft.com/office/powerpoint/2010/main" Requires="p14">
      <p:transition spd="slow" p14:dur="2000" advTm="95914"/>
    </mc:Choice>
    <mc:Fallback>
      <p:transition spd="slow" advTm="95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extLst>
    <p:ext uri="{3A86A75C-4F4B-4683-9AE1-C65F6400EC91}">
      <p14:laserTraceLst xmlns:p14="http://schemas.microsoft.com/office/powerpoint/2010/main">
        <p14:tracePtLst>
          <p14:tracePt t="888" x="4762500" y="6508750"/>
          <p14:tracePt t="899" x="4502150" y="5994400"/>
          <p14:tracePt t="908" x="4222750" y="5384800"/>
          <p14:tracePt t="1927" x="1346200" y="177800"/>
          <p14:tracePt t="1929" x="1276350" y="196850"/>
          <p14:tracePt t="1931" x="1016000" y="304800"/>
          <p14:tracePt t="1934" x="984250" y="317500"/>
          <p14:tracePt t="1942" x="946150" y="317500"/>
          <p14:tracePt t="1957" x="876300" y="304800"/>
          <p14:tracePt t="1959" x="819150" y="292100"/>
          <p14:tracePt t="2980" x="806450" y="1098550"/>
          <p14:tracePt t="3036" x="793750" y="1111250"/>
          <p14:tracePt t="3047" x="774700" y="1136650"/>
          <p14:tracePt t="3057" x="762000" y="1168400"/>
          <p14:tracePt t="3067" x="749300" y="1181100"/>
          <p14:tracePt t="3077" x="736600" y="1206500"/>
          <p14:tracePt t="3087" x="692150" y="1238250"/>
          <p14:tracePt t="3097" x="666750" y="1250950"/>
          <p14:tracePt t="3107" x="622300" y="1263650"/>
          <p14:tracePt t="3117" x="596900" y="1276350"/>
          <p14:tracePt t="3127" x="552450" y="1289050"/>
          <p14:tracePt t="3137" x="514350" y="1289050"/>
          <p14:tracePt t="3147" x="419100" y="1308100"/>
          <p14:tracePt t="3157" x="317500" y="1308100"/>
          <p14:tracePt t="3167" x="247650" y="1308100"/>
          <p14:tracePt t="3177" x="152400" y="1320800"/>
          <p14:tracePt t="3187" x="95250" y="1320800"/>
          <p14:tracePt t="3197" x="44450" y="1320800"/>
          <p14:tracePt t="3296" x="95250" y="1308100"/>
          <p14:tracePt t="3307" x="152400" y="1308100"/>
          <p14:tracePt t="3317" x="234950" y="1320800"/>
          <p14:tracePt t="3327" x="349250" y="1346200"/>
          <p14:tracePt t="3337" x="444500" y="1371600"/>
          <p14:tracePt t="3347" x="571500" y="1403350"/>
          <p14:tracePt t="3357" x="622300" y="1428750"/>
          <p14:tracePt t="3367" x="723900" y="1460500"/>
          <p14:tracePt t="3377" x="793750" y="1485900"/>
          <p14:tracePt t="3387" x="831850" y="1485900"/>
          <p14:tracePt t="3397" x="876300" y="1498600"/>
          <p14:tracePt t="3407" x="901700" y="1498600"/>
          <p14:tracePt t="3417" x="914400" y="1511300"/>
          <p14:tracePt t="3427" x="946150" y="1524000"/>
          <p14:tracePt t="3437" x="971550" y="1555750"/>
          <p14:tracePt t="3447" x="996950" y="1581150"/>
          <p14:tracePt t="3457" x="1041400" y="1625600"/>
          <p14:tracePt t="3467" x="1054100" y="1651000"/>
          <p14:tracePt t="3477" x="1066800" y="1682750"/>
          <p14:tracePt t="3487" x="1085850" y="1695450"/>
          <p14:tracePt t="3497" x="1098550" y="1708150"/>
          <p14:tracePt t="3507" x="1098550" y="1720850"/>
          <p14:tracePt t="3526" x="1098550" y="1746250"/>
          <p14:tracePt t="3537" x="1098550" y="1778000"/>
          <p14:tracePt t="3547" x="1098550" y="1835150"/>
          <p14:tracePt t="3557" x="1098550" y="1885950"/>
          <p14:tracePt t="3567" x="1098550" y="1917700"/>
          <p14:tracePt t="3577" x="1098550" y="1943100"/>
          <p14:tracePt t="3587" x="1098550" y="1955800"/>
          <p14:tracePt t="3597" x="1098550" y="1968500"/>
          <p14:tracePt t="3607" x="1098550" y="1987550"/>
          <p14:tracePt t="3617" x="1098550" y="2012950"/>
          <p14:tracePt t="3627" x="1098550" y="2038350"/>
          <p14:tracePt t="3637" x="1098550" y="2108200"/>
          <p14:tracePt t="3647" x="1098550" y="2222500"/>
          <p14:tracePt t="3657" x="1098550" y="2330450"/>
          <p14:tracePt t="3667" x="1111250" y="2387600"/>
          <p14:tracePt t="3677" x="1111250" y="2444750"/>
          <p14:tracePt t="3696" x="1098550" y="2457450"/>
          <p14:tracePt t="3707" x="1098550" y="2470150"/>
          <p14:tracePt t="3717" x="1085850" y="2470150"/>
          <p14:tracePt t="3727" x="1066800" y="2470150"/>
          <p14:tracePt t="3737" x="1054100" y="2470150"/>
          <p14:tracePt t="3747" x="1041400" y="2457450"/>
          <p14:tracePt t="3757" x="1028700" y="2444750"/>
          <p14:tracePt t="3767" x="1016000" y="2432050"/>
          <p14:tracePt t="3777" x="984250" y="2387600"/>
          <p14:tracePt t="3787" x="958850" y="2343150"/>
          <p14:tracePt t="3797" x="946150" y="2305050"/>
          <p14:tracePt t="3807" x="914400" y="2222500"/>
          <p14:tracePt t="3817" x="889000" y="2165350"/>
          <p14:tracePt t="3827" x="889000" y="2120900"/>
          <p14:tracePt t="3837" x="889000" y="2095500"/>
          <p14:tracePt t="3847" x="901700" y="2070100"/>
          <p14:tracePt t="3857" x="914400" y="2025650"/>
          <p14:tracePt t="3867" x="946150" y="1968500"/>
          <p14:tracePt t="3877" x="984250" y="1917700"/>
          <p14:tracePt t="3887" x="1016000" y="1873250"/>
          <p14:tracePt t="3897" x="1041400" y="1835150"/>
          <p14:tracePt t="3907" x="1054100" y="1816100"/>
          <p14:tracePt t="3917" x="1085850" y="1778000"/>
          <p14:tracePt t="3927" x="1098550" y="1765300"/>
          <p14:tracePt t="3937" x="1136650" y="1708150"/>
          <p14:tracePt t="3947" x="1155700" y="1695450"/>
          <p14:tracePt t="3957" x="1181100" y="1663700"/>
          <p14:tracePt t="3967" x="1219200" y="1651000"/>
          <p14:tracePt t="3977" x="1263650" y="1625600"/>
          <p14:tracePt t="3987" x="1333500" y="1581150"/>
          <p14:tracePt t="3997" x="1390650" y="1555750"/>
          <p14:tracePt t="5014" x="2622550" y="2514600"/>
          <p14:tracePt t="5030" x="2622550" y="2527300"/>
          <p14:tracePt t="5047" x="2622550" y="2540000"/>
          <p14:tracePt t="5057" x="2622550" y="2552700"/>
          <p14:tracePt t="5067" x="2622550" y="2565400"/>
          <p14:tracePt t="5077" x="2622550" y="2584450"/>
          <p14:tracePt t="5087" x="2635250" y="2622550"/>
          <p14:tracePt t="5097" x="2635250" y="2667000"/>
          <p14:tracePt t="5107" x="2635250" y="2736850"/>
          <p14:tracePt t="5117" x="2635250" y="2806700"/>
          <p14:tracePt t="5127" x="2635250" y="2844800"/>
          <p14:tracePt t="5137" x="2635250" y="2857500"/>
          <p14:tracePt t="5147" x="2622550" y="2889250"/>
          <p14:tracePt t="5157" x="2622550" y="2914650"/>
          <p14:tracePt t="5167" x="2622550" y="2940050"/>
          <p14:tracePt t="5177" x="2622550" y="2984500"/>
          <p14:tracePt t="5187" x="2622550" y="2997200"/>
          <p14:tracePt t="5197" x="2622550" y="3028950"/>
          <p14:tracePt t="5207" x="2622550" y="3041650"/>
          <p14:tracePt t="5226" x="2622550" y="3054350"/>
          <p14:tracePt t="5237" x="2609850" y="3054350"/>
          <p14:tracePt t="5266" x="2597150" y="3054350"/>
          <p14:tracePt t="5277" x="2597150" y="3067050"/>
          <p14:tracePt t="5287" x="2584450" y="3067050"/>
          <p14:tracePt t="5306" x="2571750" y="3067050"/>
          <p14:tracePt t="5317" x="2552700" y="3067050"/>
          <p14:tracePt t="5327" x="2540000" y="3054350"/>
          <p14:tracePt t="5337" x="2501900" y="3054350"/>
          <p14:tracePt t="5347" x="2482850" y="3054350"/>
          <p14:tracePt t="5357" x="2444750" y="3028950"/>
          <p14:tracePt t="5367" x="2374900" y="2997200"/>
          <p14:tracePt t="5377" x="2292350" y="2971800"/>
          <p14:tracePt t="5387" x="2178050" y="2927350"/>
          <p14:tracePt t="5397" x="2095500" y="2889250"/>
          <p14:tracePt t="5407" x="2038350" y="2876550"/>
          <p14:tracePt t="5417" x="1955800" y="2844800"/>
          <p14:tracePt t="5427" x="1917700" y="2832100"/>
          <p14:tracePt t="5437" x="1885950" y="2819400"/>
          <p14:tracePt t="5447" x="1873250" y="2806700"/>
          <p14:tracePt t="5457" x="1847850" y="2787650"/>
          <p14:tracePt t="5467" x="1835150" y="2774950"/>
          <p14:tracePt t="5477" x="1790700" y="2749550"/>
          <p14:tracePt t="5487" x="1752600" y="2724150"/>
          <p14:tracePt t="5497" x="1708150" y="2692400"/>
          <p14:tracePt t="5507" x="1682750" y="2679700"/>
          <p14:tracePt t="5517" x="1682750" y="2667000"/>
          <p14:tracePt t="5527" x="1663700" y="2654300"/>
          <p14:tracePt t="5537" x="1651000" y="2654300"/>
          <p14:tracePt t="5547" x="1651000" y="2635250"/>
          <p14:tracePt t="5576" x="1651000" y="2622550"/>
          <p14:tracePt t="5596" x="1651000" y="2609850"/>
          <p14:tracePt t="5636" x="1651000" y="2597150"/>
          <p14:tracePt t="5736" x="1651000" y="2584450"/>
          <p14:tracePt t="5766" x="1651000" y="2565400"/>
          <p14:tracePt t="5806" x="1651000" y="2552700"/>
          <p14:tracePt t="5826" x="1651000" y="2540000"/>
          <p14:tracePt t="5837" x="1651000" y="2527300"/>
          <p14:tracePt t="5847" x="1651000" y="2514600"/>
          <p14:tracePt t="5857" x="1638300" y="2514600"/>
          <p14:tracePt t="5867" x="1638300" y="2501900"/>
          <p14:tracePt t="5936" x="1625600" y="2482850"/>
          <p14:tracePt t="5947" x="1625600" y="2470150"/>
          <p14:tracePt t="5967" x="1625600" y="2444750"/>
          <p14:tracePt t="5977" x="1625600" y="2400300"/>
          <p14:tracePt t="5987" x="1612900" y="2362200"/>
          <p14:tracePt t="5997" x="1612900" y="2317750"/>
          <p14:tracePt t="6007" x="1612900" y="2292350"/>
          <p14:tracePt t="6017" x="1612900" y="2222500"/>
          <p14:tracePt t="6027" x="1612900" y="2178050"/>
          <p14:tracePt t="6037" x="1612900" y="2095500"/>
          <p14:tracePt t="7057" x="1206500" y="25400"/>
          <p14:tracePt t="7070" x="1206500" y="12700"/>
          <p14:tracePt t="7429" x="1168400" y="12700"/>
          <p14:tracePt t="7442" x="1168400" y="25400"/>
          <p14:tracePt t="7546" x="1238250" y="82550"/>
          <p14:tracePt t="7557" x="1320800" y="165100"/>
          <p14:tracePt t="7567" x="1358900" y="196850"/>
          <p14:tracePt t="7586" x="1371600" y="196850"/>
          <p14:tracePt t="7597" x="1371600" y="209550"/>
          <p14:tracePt t="7607" x="1390650" y="222250"/>
          <p14:tracePt t="7617" x="1416050" y="247650"/>
          <p14:tracePt t="7627" x="1441450" y="304800"/>
          <p14:tracePt t="7637" x="1498600" y="374650"/>
          <p14:tracePt t="7647" x="1543050" y="469900"/>
          <p14:tracePt t="7657" x="1581150" y="539750"/>
          <p14:tracePt t="7667" x="1593850" y="584200"/>
          <p14:tracePt t="7677" x="1625600" y="654050"/>
          <p14:tracePt t="7687" x="1638300" y="704850"/>
          <p14:tracePt t="7697" x="1682750" y="774700"/>
          <p14:tracePt t="7707" x="1752600" y="863600"/>
          <p14:tracePt t="7717" x="1803400" y="914400"/>
          <p14:tracePt t="7727" x="1860550" y="971550"/>
          <p14:tracePt t="7737" x="1917700" y="1016000"/>
          <p14:tracePt t="7747" x="1943100" y="1041400"/>
          <p14:tracePt t="7757" x="1974850" y="1066800"/>
          <p14:tracePt t="7767" x="1987550" y="1085850"/>
          <p14:tracePt t="7796" x="1987550" y="1098550"/>
          <p14:tracePt t="7816" x="1987550" y="1111250"/>
          <p14:tracePt t="7827" x="2000250" y="1111250"/>
          <p14:tracePt t="7847" x="2000250" y="1123950"/>
          <p14:tracePt t="7916" x="2000250" y="1136650"/>
          <p14:tracePt t="7936" x="2000250" y="1149350"/>
          <p14:tracePt t="7947" x="2012950" y="1149350"/>
          <p14:tracePt t="8006" x="2000250" y="1168400"/>
          <p14:tracePt t="8017" x="2000250" y="1181100"/>
          <p14:tracePt t="8027" x="2000250" y="1193800"/>
          <p14:tracePt t="8037" x="2000250" y="1206500"/>
          <p14:tracePt t="8047" x="2000250" y="1219200"/>
          <p14:tracePt t="8057" x="2000250" y="1238250"/>
          <p14:tracePt t="8067" x="1987550" y="1238250"/>
          <p14:tracePt t="8077" x="1987550" y="1250950"/>
          <p14:tracePt t="9093" x="1123950" y="876300"/>
          <p14:tracePt t="9196" x="1123950" y="889000"/>
          <p14:tracePt t="9216" x="1136650" y="889000"/>
          <p14:tracePt t="9256" x="1136650" y="901700"/>
          <p14:tracePt t="9276" x="1155700" y="914400"/>
          <p14:tracePt t="9296" x="1155700" y="927100"/>
          <p14:tracePt t="9316" x="1168400" y="927100"/>
          <p14:tracePt t="9327" x="1181100" y="927100"/>
          <p14:tracePt t="9356" x="1193800" y="946150"/>
          <p14:tracePt t="9376" x="1206500" y="958850"/>
          <p14:tracePt t="9387" x="1206500" y="971550"/>
          <p14:tracePt t="9397" x="1219200" y="996950"/>
          <p14:tracePt t="9407" x="1250950" y="1016000"/>
          <p14:tracePt t="9417" x="1263650" y="1041400"/>
          <p14:tracePt t="9436" x="1289050" y="1054100"/>
          <p14:tracePt t="9447" x="1308100" y="1066800"/>
          <p14:tracePt t="9457" x="1320800" y="1085850"/>
          <p14:tracePt t="9467" x="1333500" y="1085850"/>
          <p14:tracePt t="9477" x="1333500" y="1098550"/>
          <p14:tracePt t="9487" x="1346200" y="1098550"/>
          <p14:tracePt t="9497" x="1358900" y="1111250"/>
          <p14:tracePt t="9507" x="1371600" y="1136650"/>
          <p14:tracePt t="9517" x="1390650" y="1149350"/>
          <p14:tracePt t="9527" x="1403350" y="1168400"/>
          <p14:tracePt t="9537" x="1403350" y="1181100"/>
          <p14:tracePt t="9547" x="1416050" y="1193800"/>
          <p14:tracePt t="9557" x="1428750" y="1206500"/>
          <p14:tracePt t="9567" x="1441450" y="1219200"/>
          <p14:tracePt t="9586" x="1460500" y="1238250"/>
          <p14:tracePt t="9606" x="1473200" y="1238250"/>
          <p14:tracePt t="9617" x="1485900" y="1250950"/>
          <p14:tracePt t="9627" x="1498600" y="1250950"/>
          <p14:tracePt t="9637" x="1511300" y="1263650"/>
          <p14:tracePt t="9647" x="1530350" y="1263650"/>
          <p14:tracePt t="9657" x="1555750" y="1276350"/>
          <p14:tracePt t="9667" x="1568450" y="1289050"/>
          <p14:tracePt t="9677" x="1581150" y="1289050"/>
          <p14:tracePt t="9687" x="1612900" y="1308100"/>
          <p14:tracePt t="9697" x="1625600" y="1308100"/>
          <p14:tracePt t="9707" x="1651000" y="1320800"/>
          <p14:tracePt t="9717" x="1695450" y="1333500"/>
          <p14:tracePt t="9727" x="1720850" y="1333500"/>
          <p14:tracePt t="9737" x="1765300" y="1346200"/>
          <p14:tracePt t="9748" x="1803400" y="1346200"/>
          <p14:tracePt t="9757" x="1816100" y="1358900"/>
          <p14:tracePt t="9767" x="1860550" y="1371600"/>
          <p14:tracePt t="9777" x="1905000" y="1390650"/>
          <p14:tracePt t="9787" x="1917700" y="1390650"/>
          <p14:tracePt t="9797" x="1955800" y="1403350"/>
          <p14:tracePt t="9807" x="1987550" y="1416050"/>
          <p14:tracePt t="9817" x="2000250" y="1428750"/>
          <p14:tracePt t="9827" x="2025650" y="1441450"/>
          <p14:tracePt t="9837" x="2057400" y="1441450"/>
          <p14:tracePt t="9847" x="2082800" y="1460500"/>
          <p14:tracePt t="9857" x="2095500" y="1473200"/>
          <p14:tracePt t="9867" x="2127250" y="1473200"/>
          <p14:tracePt t="9877" x="2139950" y="1485900"/>
          <p14:tracePt t="9887" x="2165350" y="1498600"/>
          <p14:tracePt t="9897" x="2178050" y="1498600"/>
          <p14:tracePt t="9907" x="2197100" y="1511300"/>
          <p14:tracePt t="9917" x="2209800" y="1511300"/>
          <p14:tracePt t="9927" x="2222500" y="1524000"/>
          <p14:tracePt t="9937" x="2247900" y="1524000"/>
          <p14:tracePt t="9947" x="2279650" y="1543050"/>
          <p14:tracePt t="9957" x="2292350" y="1543050"/>
          <p14:tracePt t="9976" x="2305050" y="1555750"/>
          <p14:tracePt t="9987" x="2317750" y="1555750"/>
          <p14:tracePt t="9997" x="2330450" y="1555750"/>
          <p14:tracePt t="10007" x="2349500" y="1555750"/>
          <p14:tracePt t="10017" x="2374900" y="1568450"/>
          <p14:tracePt t="10027" x="2387600" y="1568450"/>
          <p14:tracePt t="10037" x="2419350" y="1568450"/>
          <p14:tracePt t="10047" x="2432050" y="1581150"/>
          <p14:tracePt t="10057" x="2444750" y="1581150"/>
          <p14:tracePt t="10076" x="2457450" y="1581150"/>
          <p14:tracePt t="10096" x="2470150" y="1581150"/>
          <p14:tracePt t="10107" x="2482850" y="1581150"/>
          <p14:tracePt t="10126" x="2501900" y="1581150"/>
          <p14:tracePt t="10296" x="2514600" y="1581150"/>
          <p14:tracePt t="11184" x="3028950" y="1593850"/>
          <p14:tracePt t="11199" x="3041650" y="1593850"/>
          <p14:tracePt t="11276" x="3054350" y="1593850"/>
          <p14:tracePt t="12294" x="4667250" y="2152650"/>
          <p14:tracePt t="12297" x="4705350" y="2165350"/>
          <p14:tracePt t="12310" x="4806950" y="2190750"/>
          <p14:tracePt t="12319" x="4845050" y="2209800"/>
          <p14:tracePt t="12328" x="4914900" y="2222500"/>
          <p14:tracePt t="12337" x="4940300" y="2222500"/>
          <p14:tracePt t="12376" x="4959350" y="2222500"/>
          <p14:tracePt t="12387" x="4959350" y="2209800"/>
          <p14:tracePt t="12406" x="4972050" y="2209800"/>
          <p14:tracePt t="12417" x="5010150" y="2190750"/>
          <p14:tracePt t="12427" x="5054600" y="2190750"/>
          <p14:tracePt t="12437" x="5067300" y="2190750"/>
          <p14:tracePt t="12447" x="5080000" y="2190750"/>
          <p14:tracePt t="12516" x="5099050" y="2190750"/>
          <p14:tracePt t="12527" x="5124450" y="2222500"/>
          <p14:tracePt t="12537" x="5149850" y="2235200"/>
          <p14:tracePt t="12547" x="5162550" y="2247900"/>
          <p14:tracePt t="12596" x="5149850" y="2247900"/>
          <p14:tracePt t="12607" x="5137150" y="2247900"/>
          <p14:tracePt t="12617" x="5111750" y="2247900"/>
          <p14:tracePt t="12627" x="5067300" y="2247900"/>
          <p14:tracePt t="12637" x="5041900" y="2260600"/>
          <p14:tracePt t="12647" x="5029200" y="2260600"/>
          <p14:tracePt t="12657" x="5010150" y="2279650"/>
          <p14:tracePt t="12667" x="4984750" y="2279650"/>
          <p14:tracePt t="12677" x="4984750" y="2292350"/>
          <p14:tracePt t="12687" x="4959350" y="2292350"/>
          <p14:tracePt t="12697" x="4927600" y="2305050"/>
          <p14:tracePt t="12707" x="4902200" y="2317750"/>
          <p14:tracePt t="12717" x="4845050" y="2330450"/>
          <p14:tracePt t="12727" x="4787900" y="2362200"/>
          <p14:tracePt t="12737" x="4705350" y="2387600"/>
          <p14:tracePt t="12747" x="4622800" y="2413000"/>
          <p14:tracePt t="12757" x="4565650" y="2444750"/>
          <p14:tracePt t="12767" x="4514850" y="2444750"/>
          <p14:tracePt t="12777" x="4457700" y="2444750"/>
          <p14:tracePt t="12787" x="4413250" y="2444750"/>
          <p14:tracePt t="12797" x="4343400" y="2444750"/>
          <p14:tracePt t="12807" x="4305300" y="2444750"/>
          <p14:tracePt t="12817" x="4279900" y="2444750"/>
          <p14:tracePt t="12827" x="4248150" y="2444750"/>
          <p14:tracePt t="12837" x="4235450" y="2444750"/>
          <p14:tracePt t="12847" x="4210050" y="2432050"/>
          <p14:tracePt t="12857" x="4191000" y="2432050"/>
          <p14:tracePt t="12867" x="4178300" y="2432050"/>
          <p14:tracePt t="12877" x="4152900" y="2413000"/>
          <p14:tracePt t="12887" x="4140200" y="2413000"/>
          <p14:tracePt t="12897" x="4140200" y="2400300"/>
          <p14:tracePt t="12907" x="4108450" y="2400300"/>
          <p14:tracePt t="12917" x="4095750" y="2400300"/>
          <p14:tracePt t="12927" x="4083050" y="2387600"/>
          <p14:tracePt t="12937" x="4070350" y="2387600"/>
          <p14:tracePt t="12967" x="4057650" y="2387600"/>
          <p14:tracePt t="13136" x="4038600" y="2387600"/>
          <p14:tracePt t="13186" x="4025900" y="2387600"/>
          <p14:tracePt t="13256" x="4013200" y="2387600"/>
          <p14:tracePt t="13296" x="4013200" y="2400300"/>
          <p14:tracePt t="13316" x="4000500" y="2400300"/>
          <p14:tracePt t="13406" x="4013200" y="2400300"/>
          <p14:tracePt t="13476" x="4013200" y="2413000"/>
          <p14:tracePt t="14494" x="4552950" y="2457450"/>
          <p14:tracePt t="14856" x="4565650" y="2457450"/>
          <p14:tracePt t="14867" x="4584700" y="2470150"/>
          <p14:tracePt t="14916" x="4584700" y="2482850"/>
          <p14:tracePt t="14936" x="4597400" y="2482850"/>
          <p14:tracePt t="14947" x="4610100" y="2482850"/>
          <p14:tracePt t="14957" x="4622800" y="2501900"/>
          <p14:tracePt t="14968" x="4635500" y="2501900"/>
          <p14:tracePt t="14977" x="4667250" y="2501900"/>
          <p14:tracePt t="14987" x="4692650" y="2501900"/>
          <p14:tracePt t="15006" x="4705350" y="2501900"/>
          <p14:tracePt t="15017" x="4724400" y="2501900"/>
          <p14:tracePt t="15027" x="4737100" y="2501900"/>
          <p14:tracePt t="15037" x="4762500" y="2501900"/>
          <p14:tracePt t="15047" x="4787900" y="2501900"/>
          <p14:tracePt t="15066" x="4819650" y="2501900"/>
          <p14:tracePt t="15077" x="4845050" y="2501900"/>
          <p14:tracePt t="15087" x="4876800" y="2501900"/>
          <p14:tracePt t="15097" x="4889500" y="2501900"/>
          <p14:tracePt t="15107" x="4902200" y="2501900"/>
          <p14:tracePt t="15286" x="4914900" y="2501900"/>
          <p14:tracePt t="15606" x="4902200" y="2501900"/>
          <p14:tracePt t="15826" x="4902200" y="2482850"/>
          <p14:tracePt t="16446" x="4889500" y="2482850"/>
          <p14:tracePt t="16457" x="4876800" y="2482850"/>
          <p14:tracePt t="16486" x="4857750" y="2482850"/>
          <p14:tracePt t="17506" x="4845050" y="2482850"/>
          <p14:tracePt t="18036" x="4845050" y="2470150"/>
          <p14:tracePt t="18287" x="4832350" y="2470150"/>
          <p14:tracePt t="18396" x="4819650" y="2470150"/>
          <p14:tracePt t="18456" x="4806950" y="2470150"/>
          <p14:tracePt t="18486" x="4787900" y="2470150"/>
          <p14:tracePt t="18506" x="4775200" y="2470150"/>
          <p14:tracePt t="18526" x="4762500" y="2470150"/>
          <p14:tracePt t="18537" x="4749800" y="2470150"/>
          <p14:tracePt t="18547" x="4737100" y="2470150"/>
          <p14:tracePt t="19570" x="457200" y="3917950"/>
          <p14:tracePt t="19580" x="469900" y="3917950"/>
          <p14:tracePt t="19588" x="488950" y="3898900"/>
          <p14:tracePt t="19598" x="501650" y="3898900"/>
          <p14:tracePt t="19616" x="514350" y="3898900"/>
          <p14:tracePt t="19627" x="527050" y="3898900"/>
          <p14:tracePt t="19637" x="552450" y="3898900"/>
          <p14:tracePt t="19647" x="584200" y="3898900"/>
          <p14:tracePt t="19657" x="596900" y="3898900"/>
          <p14:tracePt t="19686" x="654050" y="3886200"/>
          <p14:tracePt t="19697" x="679450" y="3886200"/>
          <p14:tracePt t="19707" x="723900" y="3886200"/>
          <p14:tracePt t="19717" x="749300" y="3886200"/>
          <p14:tracePt t="19727" x="762000" y="3886200"/>
          <p14:tracePt t="19737" x="806450" y="3886200"/>
          <p14:tracePt t="19747" x="844550" y="3886200"/>
          <p14:tracePt t="19757" x="901700" y="3898900"/>
          <p14:tracePt t="19767" x="933450" y="3898900"/>
          <p14:tracePt t="19777" x="996950" y="3917950"/>
          <p14:tracePt t="19787" x="1054100" y="3943350"/>
          <p14:tracePt t="19797" x="1111250" y="3956050"/>
          <p14:tracePt t="19807" x="1168400" y="3956050"/>
          <p14:tracePt t="19817" x="1206500" y="3968750"/>
          <p14:tracePt t="19827" x="1219200" y="3968750"/>
          <p14:tracePt t="19966" x="1206500" y="3968750"/>
          <p14:tracePt t="19986" x="1193800" y="3968750"/>
          <p14:tracePt t="19997" x="1168400" y="3968750"/>
          <p14:tracePt t="20007" x="1155700" y="3968750"/>
          <p14:tracePt t="20017" x="1123950" y="3981450"/>
          <p14:tracePt t="20027" x="1085850" y="3981450"/>
          <p14:tracePt t="20037" x="1054100" y="4000500"/>
          <p14:tracePt t="20047" x="1016000" y="4000500"/>
          <p14:tracePt t="20057" x="984250" y="4013200"/>
          <p14:tracePt t="20067" x="958850" y="4013200"/>
          <p14:tracePt t="20077" x="933450" y="4013200"/>
          <p14:tracePt t="20087" x="889000" y="4013200"/>
          <p14:tracePt t="20097" x="863600" y="4025900"/>
          <p14:tracePt t="20107" x="844550" y="4025900"/>
          <p14:tracePt t="20126" x="831850" y="4025900"/>
          <p14:tracePt t="20137" x="819150" y="4013200"/>
          <p14:tracePt t="20147" x="793750" y="4013200"/>
          <p14:tracePt t="20157" x="774700" y="3981450"/>
          <p14:tracePt t="20167" x="736600" y="3968750"/>
          <p14:tracePt t="20177" x="692150" y="3943350"/>
          <p14:tracePt t="20187" x="654050" y="3898900"/>
          <p14:tracePt t="20197" x="622300" y="3873500"/>
          <p14:tracePt t="20207" x="609600" y="3848100"/>
          <p14:tracePt t="20217" x="596900" y="3816350"/>
          <p14:tracePt t="20227" x="596900" y="3803650"/>
          <p14:tracePt t="20237" x="596900" y="3759200"/>
          <p14:tracePt t="20247" x="609600" y="3695700"/>
          <p14:tracePt t="20257" x="622300" y="3638550"/>
          <p14:tracePt t="20267" x="654050" y="3524250"/>
          <p14:tracePt t="20277" x="666750" y="3441700"/>
          <p14:tracePt t="20287" x="666750" y="3371850"/>
          <p14:tracePt t="20297" x="679450" y="3276600"/>
          <p14:tracePt t="20307" x="692150" y="3206750"/>
          <p14:tracePt t="20317" x="711200" y="3149600"/>
          <p14:tracePt t="20327" x="723900" y="3111500"/>
          <p14:tracePt t="20337" x="736600" y="3079750"/>
          <p14:tracePt t="20347" x="749300" y="3067050"/>
          <p14:tracePt t="20357" x="762000" y="3041650"/>
          <p14:tracePt t="20367" x="762000" y="2997200"/>
          <p14:tracePt t="20377" x="793750" y="2971800"/>
          <p14:tracePt t="20387" x="806450" y="2940050"/>
          <p14:tracePt t="20397" x="819150" y="2914650"/>
          <p14:tracePt t="20407" x="844550" y="2876550"/>
          <p14:tracePt t="20417" x="876300" y="2832100"/>
          <p14:tracePt t="20427" x="901700" y="2787650"/>
          <p14:tracePt t="20437" x="946150" y="2749550"/>
          <p14:tracePt t="20447" x="958850" y="2724150"/>
          <p14:tracePt t="20457" x="984250" y="2692400"/>
          <p14:tracePt t="20467" x="1016000" y="2667000"/>
          <p14:tracePt t="20477" x="1041400" y="2622550"/>
          <p14:tracePt t="20487" x="1066800" y="2584450"/>
          <p14:tracePt t="20497" x="1098550" y="2540000"/>
          <p14:tracePt t="20507" x="1136650" y="2514600"/>
          <p14:tracePt t="20517" x="1193800" y="2457450"/>
          <p14:tracePt t="20527" x="1276350" y="2400300"/>
          <p14:tracePt t="20537" x="1333500" y="2362200"/>
          <p14:tracePt t="20547" x="1403350" y="2330450"/>
          <p14:tracePt t="20557" x="1441450" y="2305050"/>
          <p14:tracePt t="20567" x="1485900" y="2292350"/>
          <p14:tracePt t="20577" x="1530350" y="2279650"/>
          <p14:tracePt t="20587" x="1555750" y="2279650"/>
          <p14:tracePt t="21610" x="3238500" y="3733800"/>
          <p14:tracePt t="21620" x="3251200" y="3746500"/>
          <p14:tracePt t="21628" x="3251200" y="3759200"/>
          <p14:tracePt t="21638" x="3251200" y="3790950"/>
          <p14:tracePt t="21648" x="3251200" y="3816350"/>
          <p14:tracePt t="21658" x="3251200" y="3848100"/>
          <p14:tracePt t="21668" x="3251200" y="3860800"/>
          <p14:tracePt t="21678" x="3251200" y="3873500"/>
          <p14:tracePt t="21716" x="3251200" y="3886200"/>
          <p14:tracePt t="21736" x="3251200" y="3898900"/>
          <p14:tracePt t="21747" x="3251200" y="3917950"/>
          <p14:tracePt t="21766" x="3238500" y="3943350"/>
          <p14:tracePt t="21777" x="3238500" y="3956050"/>
          <p14:tracePt t="21787" x="3238500" y="3968750"/>
          <p14:tracePt t="21797" x="3219450" y="3981450"/>
          <p14:tracePt t="21816" x="3219450" y="4000500"/>
          <p14:tracePt t="21836" x="3206750" y="4000500"/>
          <p14:tracePt t="21866" x="3206750" y="4013200"/>
          <p14:tracePt t="21896" x="3194050" y="4013200"/>
          <p14:tracePt t="21907" x="3181350" y="4025900"/>
          <p14:tracePt t="21917" x="3168650" y="4025900"/>
          <p14:tracePt t="21927" x="3149600" y="4038600"/>
          <p14:tracePt t="21937" x="3124200" y="4038600"/>
          <p14:tracePt t="21947" x="3098800" y="4051300"/>
          <p14:tracePt t="21957" x="3054350" y="4070350"/>
          <p14:tracePt t="21967" x="2997200" y="4083050"/>
          <p14:tracePt t="21977" x="2946400" y="4095750"/>
          <p14:tracePt t="21987" x="2901950" y="4108450"/>
          <p14:tracePt t="21997" x="2819400" y="4133850"/>
          <p14:tracePt t="22007" x="2724150" y="4165600"/>
          <p14:tracePt t="22017" x="2635250" y="4191000"/>
          <p14:tracePt t="22027" x="2552700" y="4222750"/>
          <p14:tracePt t="22037" x="2470150" y="4248150"/>
          <p14:tracePt t="22047" x="2419350" y="4260850"/>
          <p14:tracePt t="22057" x="2330450" y="4273550"/>
          <p14:tracePt t="22067" x="2247900" y="4292600"/>
          <p14:tracePt t="22077" x="2209800" y="4292600"/>
          <p14:tracePt t="22087" x="2197100" y="4292600"/>
          <p14:tracePt t="22097" x="2165350" y="4292600"/>
          <p14:tracePt t="22107" x="2152650" y="4292600"/>
          <p14:tracePt t="22117" x="2139950" y="4292600"/>
          <p14:tracePt t="22127" x="2139950" y="4305300"/>
          <p14:tracePt t="22137" x="2127250" y="4305300"/>
          <p14:tracePt t="22266" x="2108200" y="4305300"/>
          <p14:tracePt t="22277" x="2108200" y="4318000"/>
          <p14:tracePt t="22296" x="2095500" y="4318000"/>
          <p14:tracePt t="22826" x="2095500" y="4330700"/>
          <p14:tracePt t="22837" x="2082800" y="4330700"/>
          <p14:tracePt t="22856" x="2095500" y="4330700"/>
          <p14:tracePt t="22876" x="2082800" y="4330700"/>
          <p14:tracePt t="22887" x="2057400" y="4318000"/>
          <p14:tracePt t="23905" x="1943100" y="4292600"/>
          <p14:tracePt t="29016" x="1955800" y="4292600"/>
          <p14:tracePt t="29056" x="1974850" y="4292600"/>
          <p14:tracePt t="29136" x="2000250" y="4292600"/>
          <p14:tracePt t="29147" x="2000250" y="4273550"/>
          <p14:tracePt t="29157" x="2012950" y="4273550"/>
          <p14:tracePt t="29176" x="2025650" y="4273550"/>
          <p14:tracePt t="29187" x="2038350" y="4273550"/>
          <p14:tracePt t="29206" x="2070100" y="4260850"/>
          <p14:tracePt t="29217" x="2108200" y="4260850"/>
          <p14:tracePt t="29227" x="2139950" y="4248150"/>
          <p14:tracePt t="29237" x="2165350" y="4235450"/>
          <p14:tracePt t="29247" x="2197100" y="4235450"/>
          <p14:tracePt t="29257" x="2209800" y="4222750"/>
          <p14:tracePt t="29267" x="2235200" y="4222750"/>
          <p14:tracePt t="29277" x="2247900" y="4203700"/>
          <p14:tracePt t="29287" x="2292350" y="4203700"/>
          <p14:tracePt t="29297" x="2305050" y="4203700"/>
          <p14:tracePt t="29307" x="2317750" y="4203700"/>
          <p14:tracePt t="29317" x="2362200" y="4191000"/>
          <p14:tracePt t="29327" x="2387600" y="4191000"/>
          <p14:tracePt t="29337" x="2419350" y="4178300"/>
          <p14:tracePt t="29347" x="2444750" y="4165600"/>
          <p14:tracePt t="29357" x="2482850" y="4165600"/>
          <p14:tracePt t="29367" x="2501900" y="4165600"/>
          <p14:tracePt t="29377" x="2527300" y="4152900"/>
          <p14:tracePt t="29387" x="2552700" y="4152900"/>
          <p14:tracePt t="29397" x="2584450" y="4133850"/>
          <p14:tracePt t="29407" x="2622550" y="4133850"/>
          <p14:tracePt t="29417" x="2654300" y="4133850"/>
          <p14:tracePt t="29427" x="2692400" y="4133850"/>
          <p14:tracePt t="29437" x="2724150" y="4121150"/>
          <p14:tracePt t="29447" x="2794000" y="4121150"/>
          <p14:tracePt t="29457" x="2876550" y="4108450"/>
          <p14:tracePt t="29467" x="2997200" y="4070350"/>
          <p14:tracePt t="29477" x="3079750" y="4051300"/>
          <p14:tracePt t="29487" x="3219450" y="4013200"/>
          <p14:tracePt t="29497" x="3429000" y="3968750"/>
          <p14:tracePt t="29507" x="3613150" y="3917950"/>
          <p14:tracePt t="29517" x="3873500" y="3848100"/>
          <p14:tracePt t="29527" x="4191000" y="3759200"/>
          <p14:tracePt t="29537" x="4470400" y="3663950"/>
          <p14:tracePt t="29547" x="4984750" y="3473450"/>
          <p14:tracePt t="29557" x="5359400" y="3302000"/>
          <p14:tracePt t="29567" x="5873750" y="3098800"/>
          <p14:tracePt t="29577" x="6305550" y="2901950"/>
          <p14:tracePt t="29587" x="6750050" y="2705100"/>
          <p14:tracePt t="29597" x="7112000" y="2552700"/>
          <p14:tracePt t="29607" x="7747000" y="2305050"/>
          <p14:tracePt t="29617" x="8261350" y="2139950"/>
          <p14:tracePt t="29627" x="8718550" y="2000250"/>
          <p14:tracePt t="29637" x="9023350" y="1905000"/>
          <p14:tracePt t="29647" x="9124950" y="1873250"/>
          <p14:tracePt t="29657" x="9264650" y="1835150"/>
          <p14:tracePt t="29667" x="9334500" y="1803400"/>
          <p14:tracePt t="29677" x="9359900" y="1790700"/>
          <p14:tracePt t="29687" x="9372600" y="1778000"/>
          <p14:tracePt t="29697" x="9398000" y="1765300"/>
          <p14:tracePt t="29707" x="9398000" y="1746250"/>
          <p14:tracePt t="29717" x="9398000" y="1733550"/>
          <p14:tracePt t="29727" x="9417050" y="1720850"/>
          <p14:tracePt t="29737" x="9417050" y="1708150"/>
          <p14:tracePt t="29766" x="9417050" y="1695450"/>
          <p14:tracePt t="29796" x="9417050" y="1682750"/>
          <p14:tracePt t="29807" x="9429750" y="1682750"/>
          <p14:tracePt t="29817" x="9429750" y="1663700"/>
          <p14:tracePt t="29827" x="9429750" y="1651000"/>
          <p14:tracePt t="29837" x="9442450" y="1638300"/>
          <p14:tracePt t="29847" x="9455150" y="1638300"/>
          <p14:tracePt t="29857" x="9455150" y="1625600"/>
          <p14:tracePt t="29867" x="9455150" y="1612900"/>
          <p14:tracePt t="29877" x="9455150" y="1593850"/>
          <p14:tracePt t="29887" x="9467850" y="1581150"/>
          <p14:tracePt t="29897" x="9467850" y="1568450"/>
          <p14:tracePt t="29916" x="9455150" y="1555750"/>
          <p14:tracePt t="29936" x="9442450" y="1555750"/>
          <p14:tracePt t="29947" x="9429750" y="1543050"/>
          <p14:tracePt t="29957" x="9398000" y="1524000"/>
          <p14:tracePt t="29967" x="9385300" y="1524000"/>
          <p14:tracePt t="30986" x="7778750" y="806450"/>
          <p14:tracePt t="30989" x="7759700" y="806450"/>
          <p14:tracePt t="31009" x="7747000" y="806450"/>
          <p14:tracePt t="31026" x="7734300" y="819150"/>
          <p14:tracePt t="31056" x="7721600" y="819150"/>
          <p14:tracePt t="31067" x="7708900" y="819150"/>
          <p14:tracePt t="31077" x="7664450" y="819150"/>
          <p14:tracePt t="31087" x="7639050" y="819150"/>
          <p14:tracePt t="31097" x="7594600" y="831850"/>
          <p14:tracePt t="31107" x="7556500" y="831850"/>
          <p14:tracePt t="31117" x="7524750" y="831850"/>
          <p14:tracePt t="31127" x="7512050" y="844550"/>
          <p14:tracePt t="31146" x="7499350" y="844550"/>
          <p14:tracePt t="31157" x="7486650" y="863600"/>
          <p14:tracePt t="31167" x="7467600" y="863600"/>
          <p14:tracePt t="31177" x="7454900" y="876300"/>
          <p14:tracePt t="31206" x="7429500" y="889000"/>
          <p14:tracePt t="31217" x="7429500" y="914400"/>
          <p14:tracePt t="31227" x="7429500" y="927100"/>
          <p14:tracePt t="31246" x="7442200" y="927100"/>
          <p14:tracePt t="31266" x="7454900" y="927100"/>
          <p14:tracePt t="31286" x="7486650" y="927100"/>
          <p14:tracePt t="31297" x="7512050" y="914400"/>
          <p14:tracePt t="31307" x="7537450" y="914400"/>
          <p14:tracePt t="31317" x="7594600" y="914400"/>
          <p14:tracePt t="31327" x="7639050" y="914400"/>
          <p14:tracePt t="31337" x="7708900" y="914400"/>
          <p14:tracePt t="31347" x="7778750" y="927100"/>
          <p14:tracePt t="31357" x="7804150" y="927100"/>
          <p14:tracePt t="31367" x="7848600" y="927100"/>
          <p14:tracePt t="31436" x="7861300" y="927100"/>
          <p14:tracePt t="31447" x="7874000" y="927100"/>
          <p14:tracePt t="31457" x="7899400" y="946150"/>
          <p14:tracePt t="31467" x="7931150" y="946150"/>
          <p14:tracePt t="31477" x="7956550" y="946150"/>
          <p14:tracePt t="31487" x="7969250" y="946150"/>
          <p14:tracePt t="31646" x="7981950" y="946150"/>
          <p14:tracePt t="31657" x="8001000" y="946150"/>
          <p14:tracePt t="31667" x="8013700" y="946150"/>
          <p14:tracePt t="31677" x="8026400" y="946150"/>
          <p14:tracePt t="31687" x="8039100" y="946150"/>
          <p14:tracePt t="31697" x="8051800" y="946150"/>
          <p14:tracePt t="31716" x="8070850" y="946150"/>
          <p14:tracePt t="32016" x="8083550" y="946150"/>
          <p14:tracePt t="32027" x="8096250" y="946150"/>
          <p14:tracePt t="32037" x="8108950" y="946150"/>
          <p14:tracePt t="32056" x="8121650" y="946150"/>
          <p14:tracePt t="32086" x="8134350" y="946150"/>
          <p14:tracePt t="33105" x="8293100" y="984250"/>
          <p14:tracePt t="33176" x="8331200" y="984250"/>
          <p14:tracePt t="33187" x="8356600" y="984250"/>
          <p14:tracePt t="33197" x="8388350" y="984250"/>
          <p14:tracePt t="33226" x="8401050" y="984250"/>
          <p14:tracePt t="33276" x="8413750" y="984250"/>
          <p14:tracePt t="33316" x="8445500" y="984250"/>
          <p14:tracePt t="33327" x="8458200" y="971550"/>
          <p14:tracePt t="33337" x="8515350" y="971550"/>
          <p14:tracePt t="33347" x="8578850" y="971550"/>
          <p14:tracePt t="33357" x="8610600" y="971550"/>
          <p14:tracePt t="33367" x="8636000" y="971550"/>
          <p14:tracePt t="33377" x="8648700" y="971550"/>
          <p14:tracePt t="33387" x="8693150" y="958850"/>
          <p14:tracePt t="33397" x="8731250" y="946150"/>
          <p14:tracePt t="33407" x="8763000" y="927100"/>
          <p14:tracePt t="33417" x="8788400" y="914400"/>
          <p14:tracePt t="33427" x="8820150" y="901700"/>
          <p14:tracePt t="33437" x="8845550" y="889000"/>
          <p14:tracePt t="33447" x="8890000" y="876300"/>
          <p14:tracePt t="33457" x="8915400" y="863600"/>
          <p14:tracePt t="33467" x="8928100" y="863600"/>
          <p14:tracePt t="33477" x="8940800" y="844550"/>
          <p14:tracePt t="33496" x="8953500" y="831850"/>
          <p14:tracePt t="33526" x="8953500" y="819150"/>
          <p14:tracePt t="33546" x="8972550" y="806450"/>
          <p14:tracePt t="33576" x="8985250" y="806450"/>
          <p14:tracePt t="33587" x="8985250" y="793750"/>
          <p14:tracePt t="33626" x="8985250" y="774700"/>
          <p14:tracePt t="33637" x="8997950" y="762000"/>
          <p14:tracePt t="33656" x="8997950" y="749300"/>
          <p14:tracePt t="33676" x="8997950" y="736600"/>
          <p14:tracePt t="33766" x="8997950" y="723900"/>
          <p14:tracePt t="33826" x="9010650" y="723900"/>
          <p14:tracePt t="33876" x="9023350" y="704850"/>
          <p14:tracePt t="33896" x="9042400" y="704850"/>
          <p14:tracePt t="33907" x="9055100" y="692150"/>
          <p14:tracePt t="33917" x="9080500" y="692150"/>
          <p14:tracePt t="33927" x="9093200" y="692150"/>
          <p14:tracePt t="33937" x="9137650" y="692150"/>
          <p14:tracePt t="33947" x="9163050" y="692150"/>
          <p14:tracePt t="33957" x="9207500" y="692150"/>
          <p14:tracePt t="33967" x="9220200" y="692150"/>
          <p14:tracePt t="33977" x="9245600" y="692150"/>
          <p14:tracePt t="33987" x="9277350" y="679450"/>
          <p14:tracePt t="33997" x="9302750" y="679450"/>
          <p14:tracePt t="34007" x="9334500" y="679450"/>
          <p14:tracePt t="34017" x="9359900" y="679450"/>
          <p14:tracePt t="34027" x="9385300" y="679450"/>
          <p14:tracePt t="34037" x="9398000" y="679450"/>
          <p14:tracePt t="34047" x="9429750" y="679450"/>
          <p14:tracePt t="34057" x="9442450" y="679450"/>
          <p14:tracePt t="34176" x="9455150" y="679450"/>
          <p14:tracePt t="34206" x="9486900" y="692150"/>
          <p14:tracePt t="34217" x="9499600" y="692150"/>
          <p14:tracePt t="34227" x="9525000" y="692150"/>
          <p14:tracePt t="35244" x="10706100" y="1098550"/>
          <p14:tracePt t="35253" x="10706100" y="1111250"/>
          <p14:tracePt t="35274" x="10706100" y="1123950"/>
          <p14:tracePt t="35296" x="10706100" y="1136650"/>
          <p14:tracePt t="35336" x="10706100" y="1149350"/>
          <p14:tracePt t="35356" x="10706100" y="1168400"/>
          <p14:tracePt t="35376" x="10706100" y="1181100"/>
          <p14:tracePt t="35416" x="10693400" y="1206500"/>
          <p14:tracePt t="35456" x="10693400" y="1219200"/>
          <p14:tracePt t="35476" x="10706100" y="1219200"/>
          <p14:tracePt t="35606" x="10706100" y="1206500"/>
          <p14:tracePt t="35617" x="10718800" y="1206500"/>
          <p14:tracePt t="35627" x="10718800" y="1193800"/>
          <p14:tracePt t="35637" x="10731500" y="1181100"/>
          <p14:tracePt t="35647" x="10731500" y="1168400"/>
          <p14:tracePt t="35666" x="10750550" y="1149350"/>
          <p14:tracePt t="35686" x="10750550" y="1136650"/>
          <p14:tracePt t="35706" x="10750550" y="1123950"/>
          <p14:tracePt t="35726" x="10763250" y="1111250"/>
          <p14:tracePt t="35737" x="10763250" y="1098550"/>
          <p14:tracePt t="35747" x="10763250" y="1085850"/>
          <p14:tracePt t="35796" x="10763250" y="1066800"/>
          <p14:tracePt t="37416" x="10763250" y="1085850"/>
          <p14:tracePt t="37446" x="10750550" y="1085850"/>
          <p14:tracePt t="37457" x="10750550" y="1098550"/>
          <p14:tracePt t="38475" x="10623550" y="3181350"/>
          <p14:tracePt t="38636" x="10610850" y="3181350"/>
          <p14:tracePt t="38656" x="10598150" y="3181350"/>
          <p14:tracePt t="38667" x="10566400" y="3181350"/>
          <p14:tracePt t="38677" x="10528300" y="3181350"/>
          <p14:tracePt t="38687" x="10496550" y="3181350"/>
          <p14:tracePt t="38697" x="10458450" y="3181350"/>
          <p14:tracePt t="38707" x="10426700" y="3181350"/>
          <p14:tracePt t="38717" x="10388600" y="3181350"/>
          <p14:tracePt t="38727" x="10375900" y="3181350"/>
          <p14:tracePt t="41426" x="10331450" y="3181350"/>
          <p14:tracePt t="41437" x="10318750" y="3181350"/>
          <p14:tracePt t="41447" x="10306050" y="3181350"/>
          <p14:tracePt t="42466" x="10261600" y="3181350"/>
          <p14:tracePt t="42467" x="10013950" y="3206750"/>
          <p14:tracePt t="42646" x="9994900" y="3206750"/>
          <p14:tracePt t="42657" x="9982200" y="3206750"/>
          <p14:tracePt t="42667" x="9956800" y="3219450"/>
          <p14:tracePt t="42677" x="9944100" y="3219450"/>
          <p14:tracePt t="42687" x="9912350" y="3219450"/>
          <p14:tracePt t="42697" x="9886950" y="3219450"/>
          <p14:tracePt t="42707" x="9861550" y="3219450"/>
          <p14:tracePt t="42717" x="9804400" y="3232150"/>
          <p14:tracePt t="42727" x="9772650" y="3232150"/>
          <p14:tracePt t="42756" x="9664700" y="3232150"/>
          <p14:tracePt t="42767" x="9398000" y="3276600"/>
          <p14:tracePt t="42777" x="9245600" y="3321050"/>
          <p14:tracePt t="42787" x="8788400" y="3416300"/>
          <p14:tracePt t="42797" x="8540750" y="3473450"/>
          <p14:tracePt t="42807" x="8343900" y="3511550"/>
          <p14:tracePt t="42817" x="8178800" y="3556000"/>
          <p14:tracePt t="42827" x="7861300" y="3625850"/>
          <p14:tracePt t="42837" x="7556500" y="3663950"/>
          <p14:tracePt t="42847" x="7277100" y="3695700"/>
          <p14:tracePt t="42857" x="6870700" y="3708400"/>
          <p14:tracePt t="42867" x="6515100" y="3708400"/>
          <p14:tracePt t="42877" x="6292850" y="3708400"/>
          <p14:tracePt t="42887" x="5886450" y="3708400"/>
          <p14:tracePt t="42897" x="5708650" y="3708400"/>
          <p14:tracePt t="42907" x="5499100" y="3708400"/>
          <p14:tracePt t="42917" x="5264150" y="3708400"/>
          <p14:tracePt t="42927" x="5124450" y="3708400"/>
          <p14:tracePt t="42937" x="5029200" y="3708400"/>
          <p14:tracePt t="42947" x="4857750" y="3708400"/>
          <p14:tracePt t="42957" x="4737100" y="3708400"/>
          <p14:tracePt t="42967" x="4679950" y="3708400"/>
          <p14:tracePt t="42977" x="4584700" y="3708400"/>
          <p14:tracePt t="42987" x="4483100" y="3708400"/>
          <p14:tracePt t="42997" x="4413250" y="3708400"/>
          <p14:tracePt t="43007" x="4375150" y="3708400"/>
          <p14:tracePt t="43017" x="4292600" y="3708400"/>
          <p14:tracePt t="43027" x="4279900" y="3708400"/>
          <p14:tracePt t="43037" x="4191000" y="3708400"/>
          <p14:tracePt t="43047" x="4152900" y="3708400"/>
          <p14:tracePt t="43057" x="4108450" y="3708400"/>
          <p14:tracePt t="43067" x="4038600" y="3708400"/>
          <p14:tracePt t="43077" x="3968750" y="3708400"/>
          <p14:tracePt t="43087" x="3917950" y="3708400"/>
          <p14:tracePt t="43097" x="3860800" y="3708400"/>
          <p14:tracePt t="43107" x="3790950" y="3721100"/>
          <p14:tracePt t="43117" x="3746500" y="3721100"/>
          <p14:tracePt t="43127" x="3721100" y="3721100"/>
          <p14:tracePt t="43137" x="3676650" y="3721100"/>
          <p14:tracePt t="43147" x="3663950" y="3721100"/>
          <p14:tracePt t="43157" x="3625850" y="3721100"/>
          <p14:tracePt t="43167" x="3581400" y="3721100"/>
          <p14:tracePt t="43177" x="3543300" y="3721100"/>
          <p14:tracePt t="43187" x="3486150" y="3721100"/>
          <p14:tracePt t="43197" x="3429000" y="3721100"/>
          <p14:tracePt t="43207" x="3371850" y="3721100"/>
          <p14:tracePt t="43217" x="3346450" y="3733800"/>
          <p14:tracePt t="43227" x="3263900" y="3746500"/>
          <p14:tracePt t="43237" x="3136900" y="3778250"/>
          <p14:tracePt t="43247" x="3079750" y="3803650"/>
          <p14:tracePt t="43257" x="2997200" y="3829050"/>
          <p14:tracePt t="43267" x="2914650" y="3873500"/>
          <p14:tracePt t="43277" x="2844800" y="3898900"/>
          <p14:tracePt t="43287" x="2794000" y="3930650"/>
          <p14:tracePt t="43297" x="2692400" y="3943350"/>
          <p14:tracePt t="43307" x="2622550" y="3943350"/>
          <p14:tracePt t="43726" x="2635250" y="3930650"/>
          <p14:tracePt t="43816" x="2635250" y="3943350"/>
          <p14:tracePt t="43836" x="2622550" y="3943350"/>
          <p14:tracePt t="43847" x="2635250" y="3956050"/>
          <p14:tracePt t="44863" x="1250950" y="4387850"/>
          <p14:tracePt t="44872" x="1238250" y="4387850"/>
          <p14:tracePt t="44895" x="1219200" y="4387850"/>
          <p14:tracePt t="44976" x="1206500" y="4400550"/>
          <p14:tracePt t="44996" x="1193800" y="4400550"/>
          <p14:tracePt t="45007" x="1181100" y="4400550"/>
          <p14:tracePt t="45017" x="1168400" y="4400550"/>
          <p14:tracePt t="45036" x="1155700" y="4400550"/>
          <p14:tracePt t="45047" x="1136650" y="4400550"/>
          <p14:tracePt t="45066" x="1123950" y="4400550"/>
          <p14:tracePt t="45086" x="1111250" y="4400550"/>
          <p14:tracePt t="45097" x="1098550" y="4400550"/>
          <p14:tracePt t="45107" x="1066800" y="4400550"/>
          <p14:tracePt t="45117" x="1041400" y="4387850"/>
          <p14:tracePt t="45127" x="1028700" y="4387850"/>
          <p14:tracePt t="45137" x="1016000" y="4387850"/>
          <p14:tracePt t="45147" x="996950" y="4387850"/>
          <p14:tracePt t="45446" x="984250" y="4387850"/>
          <p14:tracePt t="45457" x="971550" y="4387850"/>
          <p14:tracePt t="45556" x="958850" y="4387850"/>
          <p14:tracePt t="45567" x="958850" y="4375150"/>
          <p14:tracePt t="45586" x="946150" y="4375150"/>
          <p14:tracePt t="45786" x="933450" y="4375150"/>
          <p14:tracePt t="45797" x="933450" y="4356100"/>
          <p14:tracePt t="45807" x="914400" y="4356100"/>
          <p14:tracePt t="45886" x="914400" y="4343400"/>
          <p14:tracePt t="45897" x="901700" y="4343400"/>
          <p14:tracePt t="45926" x="901700" y="4330700"/>
          <p14:tracePt t="45976" x="889000" y="4318000"/>
          <p14:tracePt t="46949" x="654050" y="3232150"/>
          <p14:tracePt t="46958" x="666750" y="3124200"/>
          <p14:tracePt t="46968" x="692150" y="3028950"/>
          <p14:tracePt t="46978" x="711200" y="2959100"/>
          <p14:tracePt t="47995" x="1905000" y="2362200"/>
          <p14:tracePt t="48011" x="1943100" y="2362200"/>
          <p14:tracePt t="48027" x="1987550" y="2362200"/>
          <p14:tracePt t="48037" x="2012950" y="2362200"/>
          <p14:tracePt t="48047" x="2025650" y="2362200"/>
          <p14:tracePt t="48057" x="2038350" y="2362200"/>
          <p14:tracePt t="48067" x="2070100" y="2362200"/>
          <p14:tracePt t="48077" x="2082800" y="2362200"/>
          <p14:tracePt t="48087" x="2108200" y="2362200"/>
          <p14:tracePt t="48097" x="2139950" y="2362200"/>
          <p14:tracePt t="48116" x="2152650" y="2343150"/>
          <p14:tracePt t="48127" x="2165350" y="2343150"/>
          <p14:tracePt t="48176" x="2178050" y="2343150"/>
          <p14:tracePt t="48196" x="2197100" y="2343150"/>
          <p14:tracePt t="48207" x="2209800" y="2343150"/>
          <p14:tracePt t="48326" x="2209800" y="2362200"/>
          <p14:tracePt t="48356" x="2209800" y="2374900"/>
          <p14:tracePt t="48396" x="2222500" y="2387600"/>
          <p14:tracePt t="48426" x="2222500" y="2400300"/>
          <p14:tracePt t="48466" x="2222500" y="2413000"/>
          <p14:tracePt t="48486" x="2222500" y="2432050"/>
          <p14:tracePt t="48497" x="2222500" y="2444750"/>
          <p14:tracePt t="48507" x="2222500" y="2457450"/>
          <p14:tracePt t="48517" x="2222500" y="2470150"/>
          <p14:tracePt t="48527" x="2222500" y="2482850"/>
          <p14:tracePt t="48537" x="2235200" y="2482850"/>
          <p14:tracePt t="48547" x="2235200" y="2501900"/>
          <p14:tracePt t="48576" x="2235200" y="2514600"/>
          <p14:tracePt t="48596" x="2235200" y="2540000"/>
          <p14:tracePt t="48607" x="2247900" y="2552700"/>
          <p14:tracePt t="48617" x="2247900" y="2584450"/>
          <p14:tracePt t="48627" x="2260600" y="2597150"/>
          <p14:tracePt t="48637" x="2260600" y="2609850"/>
          <p14:tracePt t="48647" x="2279650" y="2622550"/>
          <p14:tracePt t="48657" x="2279650" y="2635250"/>
          <p14:tracePt t="48667" x="2292350" y="2635250"/>
          <p14:tracePt t="48677" x="2292350" y="2654300"/>
          <p14:tracePt t="48706" x="2292350" y="2667000"/>
          <p14:tracePt t="48717" x="2292350" y="2679700"/>
          <p14:tracePt t="48727" x="2305050" y="2692400"/>
          <p14:tracePt t="48756" x="2305050" y="2705100"/>
          <p14:tracePt t="48776" x="2305050" y="2724150"/>
          <p14:tracePt t="48787" x="2305050" y="2736850"/>
          <p14:tracePt t="48797" x="2305050" y="2749550"/>
          <p14:tracePt t="48816" x="2317750" y="2762250"/>
          <p14:tracePt t="48827" x="2317750" y="2774950"/>
          <p14:tracePt t="48837" x="2330450" y="2787650"/>
          <p14:tracePt t="48847" x="2330450" y="2806700"/>
          <p14:tracePt t="48896" x="2330450" y="2819400"/>
          <p14:tracePt t="48967" x="2330450" y="2832100"/>
          <p14:tracePt t="49056" x="2330450" y="2844800"/>
          <p14:tracePt t="49266" x="2349500" y="2844800"/>
          <p14:tracePt t="49296" x="2349500" y="2832100"/>
          <p14:tracePt t="49307" x="2362200" y="2832100"/>
          <p14:tracePt t="49336" x="2374900" y="2832100"/>
          <p14:tracePt t="50354" x="2387600" y="2832100"/>
          <p14:tracePt t="50466" x="2400300" y="2832100"/>
          <p14:tracePt t="51296" x="2387600" y="2832100"/>
          <p14:tracePt t="51386" x="2374900" y="2844800"/>
          <p14:tracePt t="51397" x="2374900" y="2857500"/>
          <p14:tracePt t="51407" x="2362200" y="2857500"/>
          <p14:tracePt t="51417" x="2362200" y="2876550"/>
          <p14:tracePt t="52435" x="1358900" y="5175250"/>
          <p14:tracePt t="52437" x="1346200" y="5194300"/>
          <p14:tracePt t="52457" x="1333500" y="5194300"/>
          <p14:tracePt t="52476" x="1320800" y="5194300"/>
          <p14:tracePt t="52506" x="1308100" y="5207000"/>
          <p14:tracePt t="52536" x="1289050" y="5219700"/>
          <p14:tracePt t="52547" x="1276350" y="5219700"/>
          <p14:tracePt t="52557" x="1263650" y="5219700"/>
          <p14:tracePt t="52567" x="1263650" y="5232400"/>
          <p14:tracePt t="52577" x="1250950" y="5232400"/>
          <p14:tracePt t="52587" x="1238250" y="5232400"/>
          <p14:tracePt t="52597" x="1219200" y="5232400"/>
          <p14:tracePt t="52607" x="1206500" y="5232400"/>
          <p14:tracePt t="52646" x="1219200" y="5219700"/>
          <p14:tracePt t="52666" x="1219200" y="5207000"/>
          <p14:tracePt t="52677" x="1206500" y="5194300"/>
          <p14:tracePt t="52696" x="1193800" y="5194300"/>
          <p14:tracePt t="52707" x="1155700" y="5194300"/>
          <p14:tracePt t="52717" x="1123950" y="5207000"/>
          <p14:tracePt t="52727" x="1098550" y="5219700"/>
          <p14:tracePt t="52737" x="1066800" y="5232400"/>
          <p14:tracePt t="52747" x="1054100" y="5245100"/>
          <p14:tracePt t="52757" x="1054100" y="5264150"/>
          <p14:tracePt t="52836" x="1054100" y="5245100"/>
          <p14:tracePt t="52847" x="1054100" y="5232400"/>
          <p14:tracePt t="52857" x="1054100" y="5219700"/>
          <p14:tracePt t="52867" x="1054100" y="5207000"/>
          <p14:tracePt t="52896" x="1054100" y="5194300"/>
          <p14:tracePt t="52916" x="1066800" y="5175250"/>
          <p14:tracePt t="52927" x="1066800" y="5162550"/>
          <p14:tracePt t="52937" x="1054100" y="5162550"/>
          <p14:tracePt t="52956" x="1054100" y="5149850"/>
          <p14:tracePt t="52976" x="1054100" y="5137150"/>
          <p14:tracePt t="52996" x="1066800" y="5124450"/>
          <p14:tracePt t="53007" x="1066800" y="5092700"/>
          <p14:tracePt t="53026" x="1066800" y="5080000"/>
          <p14:tracePt t="53037" x="1066800" y="5067300"/>
          <p14:tracePt t="53047" x="1085850" y="5067300"/>
          <p14:tracePt t="53146" x="1098550" y="5067300"/>
          <p14:tracePt t="53166" x="1111250" y="5067300"/>
          <p14:tracePt t="53177" x="1123950" y="5067300"/>
          <p14:tracePt t="53187" x="1136650" y="5067300"/>
          <p14:tracePt t="53197" x="1155700" y="5067300"/>
          <p14:tracePt t="53207" x="1168400" y="5067300"/>
          <p14:tracePt t="53226" x="1193800" y="5067300"/>
          <p14:tracePt t="53246" x="1206500" y="5067300"/>
          <p14:tracePt t="53257" x="1219200" y="5080000"/>
          <p14:tracePt t="53267" x="1238250" y="5080000"/>
          <p14:tracePt t="53277" x="1250950" y="5080000"/>
          <p14:tracePt t="53287" x="1276350" y="5092700"/>
          <p14:tracePt t="53297" x="1289050" y="5111750"/>
          <p14:tracePt t="53307" x="1320800" y="5111750"/>
          <p14:tracePt t="53317" x="1333500" y="5111750"/>
          <p14:tracePt t="53327" x="1346200" y="5124450"/>
          <p14:tracePt t="53337" x="1358900" y="5124450"/>
          <p14:tracePt t="53406" x="1346200" y="5124450"/>
          <p14:tracePt t="53426" x="1346200" y="5137150"/>
          <p14:tracePt t="53516" x="1358900" y="5137150"/>
          <p14:tracePt t="53527" x="1371600" y="5137150"/>
          <p14:tracePt t="53537" x="1390650" y="5137150"/>
          <p14:tracePt t="53556" x="1403350" y="5137150"/>
          <p14:tracePt t="54574" x="1460500" y="4356100"/>
          <p14:tracePt t="54582" x="1460500" y="4343400"/>
          <p14:tracePt t="54589" x="1460500" y="4318000"/>
          <p14:tracePt t="54604" x="1441450" y="4318000"/>
          <p14:tracePt t="54608" x="1441450" y="4305300"/>
          <p14:tracePt t="54636" x="1460500" y="4292600"/>
          <p14:tracePt t="54676" x="1460500" y="4273550"/>
          <p14:tracePt t="54796" x="1441450" y="4273550"/>
          <p14:tracePt t="54826" x="1428750" y="4273550"/>
          <p14:tracePt t="54837" x="1416050" y="4292600"/>
          <p14:tracePt t="54847" x="1403350" y="4292600"/>
          <p14:tracePt t="54866" x="1390650" y="4292600"/>
          <p14:tracePt t="54886" x="1371600" y="4292600"/>
          <p14:tracePt t="54897" x="1358900" y="4292600"/>
          <p14:tracePt t="54907" x="1346200" y="4292600"/>
          <p14:tracePt t="54917" x="1320800" y="4292600"/>
          <p14:tracePt t="54927" x="1308100" y="4292600"/>
          <p14:tracePt t="54937" x="1276350" y="4292600"/>
          <p14:tracePt t="54947" x="1263650" y="4292600"/>
          <p14:tracePt t="54957" x="1250950" y="4292600"/>
          <p14:tracePt t="54967" x="1238250" y="4292600"/>
          <p14:tracePt t="54977" x="1219200" y="4292600"/>
          <p14:tracePt t="54987" x="1206500" y="4292600"/>
          <p14:tracePt t="54997" x="1181100" y="4273550"/>
          <p14:tracePt t="55007" x="1168400" y="4273550"/>
          <p14:tracePt t="55017" x="1136650" y="4260850"/>
          <p14:tracePt t="55027" x="1123950" y="4260850"/>
          <p14:tracePt t="55037" x="1098550" y="4248150"/>
          <p14:tracePt t="55047" x="1066800" y="4235450"/>
          <p14:tracePt t="55057" x="1054100" y="4222750"/>
          <p14:tracePt t="55067" x="1041400" y="4203700"/>
          <p14:tracePt t="55077" x="1016000" y="4191000"/>
          <p14:tracePt t="55087" x="971550" y="4178300"/>
          <p14:tracePt t="55097" x="958850" y="4165600"/>
          <p14:tracePt t="55107" x="901700" y="4133850"/>
          <p14:tracePt t="55117" x="889000" y="4108450"/>
          <p14:tracePt t="55127" x="863600" y="4095750"/>
          <p14:tracePt t="55137" x="844550" y="4083050"/>
          <p14:tracePt t="55147" x="831850" y="4070350"/>
          <p14:tracePt t="55157" x="831850" y="4051300"/>
          <p14:tracePt t="55167" x="819150" y="4025900"/>
          <p14:tracePt t="55177" x="819150" y="4000500"/>
          <p14:tracePt t="55187" x="806450" y="3956050"/>
          <p14:tracePt t="55197" x="806450" y="3917950"/>
          <p14:tracePt t="55207" x="806450" y="3898900"/>
          <p14:tracePt t="55217" x="793750" y="3860800"/>
          <p14:tracePt t="55227" x="793750" y="3803650"/>
          <p14:tracePt t="55237" x="793750" y="3733800"/>
          <p14:tracePt t="55247" x="806450" y="3676650"/>
          <p14:tracePt t="55257" x="806450" y="3625850"/>
          <p14:tracePt t="55267" x="806450" y="3556000"/>
          <p14:tracePt t="55277" x="806450" y="3511550"/>
          <p14:tracePt t="55287" x="806450" y="3486150"/>
          <p14:tracePt t="55297" x="806450" y="3441700"/>
          <p14:tracePt t="55336" x="806450" y="3359150"/>
          <p14:tracePt t="55347" x="819150" y="3263900"/>
          <p14:tracePt t="55357" x="863600" y="3162300"/>
          <p14:tracePt t="55367" x="863600" y="3136900"/>
          <p14:tracePt t="55377" x="876300" y="3098800"/>
          <p14:tracePt t="55387" x="889000" y="3054350"/>
          <p14:tracePt t="55397" x="901700" y="2997200"/>
          <p14:tracePt t="55407" x="914400" y="2959100"/>
          <p14:tracePt t="55417" x="933450" y="2927350"/>
          <p14:tracePt t="55427" x="946150" y="2889250"/>
          <p14:tracePt t="55437" x="958850" y="2844800"/>
          <p14:tracePt t="55447" x="971550" y="2819400"/>
          <p14:tracePt t="55457" x="996950" y="2787650"/>
          <p14:tracePt t="55467" x="1016000" y="2774950"/>
          <p14:tracePt t="55477" x="1028700" y="2749550"/>
          <p14:tracePt t="55487" x="1054100" y="2724150"/>
          <p14:tracePt t="55497" x="1098550" y="2692400"/>
          <p14:tracePt t="55507" x="1123950" y="2667000"/>
          <p14:tracePt t="55517" x="1155700" y="2635250"/>
          <p14:tracePt t="55527" x="1181100" y="2609850"/>
          <p14:tracePt t="55537" x="1206500" y="2597150"/>
          <p14:tracePt t="55547" x="1238250" y="2565400"/>
          <p14:tracePt t="55557" x="1263650" y="2552700"/>
          <p14:tracePt t="55567" x="1308100" y="2527300"/>
          <p14:tracePt t="55577" x="1333500" y="2514600"/>
          <p14:tracePt t="55587" x="1346200" y="2514600"/>
          <p14:tracePt t="55597" x="1358900" y="2501900"/>
          <p14:tracePt t="56616" x="2584450" y="3181350"/>
          <p14:tracePt t="56646" x="2584450" y="3194050"/>
          <p14:tracePt t="56666" x="2571750" y="3206750"/>
          <p14:tracePt t="56686" x="2571750" y="3219450"/>
          <p14:tracePt t="56697" x="2571750" y="3232150"/>
          <p14:tracePt t="56707" x="2571750" y="3251200"/>
          <p14:tracePt t="56717" x="2571750" y="3263900"/>
          <p14:tracePt t="56727" x="2552700" y="3276600"/>
          <p14:tracePt t="56756" x="2552700" y="3289300"/>
          <p14:tracePt t="56767" x="2540000" y="3289300"/>
          <p14:tracePt t="56777" x="2540000" y="3302000"/>
          <p14:tracePt t="56787" x="2527300" y="3321050"/>
          <p14:tracePt t="56797" x="2501900" y="3346450"/>
          <p14:tracePt t="56807" x="2482850" y="3384550"/>
          <p14:tracePt t="56817" x="2470150" y="3416300"/>
          <p14:tracePt t="56827" x="2470150" y="3441700"/>
          <p14:tracePt t="56837" x="2470150" y="3454400"/>
          <p14:tracePt t="56847" x="2470150" y="3473450"/>
          <p14:tracePt t="56857" x="2470150" y="3498850"/>
          <p14:tracePt t="56876" x="2457450" y="3511550"/>
          <p14:tracePt t="56887" x="2457450" y="3524250"/>
          <p14:tracePt t="56897" x="2457450" y="3556000"/>
          <p14:tracePt t="56907" x="2444750" y="3606800"/>
          <p14:tracePt t="56917" x="2444750" y="3651250"/>
          <p14:tracePt t="56927" x="2432050" y="3733800"/>
          <p14:tracePt t="56937" x="2432050" y="3803650"/>
          <p14:tracePt t="56947" x="2432050" y="3873500"/>
          <p14:tracePt t="56957" x="2444750" y="3943350"/>
          <p14:tracePt t="56967" x="2444750" y="4013200"/>
          <p14:tracePt t="56977" x="2444750" y="4083050"/>
          <p14:tracePt t="56987" x="2444750" y="4165600"/>
          <p14:tracePt t="56997" x="2432050" y="4330700"/>
          <p14:tracePt t="57007" x="2432050" y="4470400"/>
          <p14:tracePt t="57017" x="2457450" y="4705350"/>
          <p14:tracePt t="57027" x="2501900" y="4914900"/>
          <p14:tracePt t="57037" x="2540000" y="5041900"/>
          <p14:tracePt t="57047" x="2584450" y="5149850"/>
          <p14:tracePt t="57057" x="2622550" y="5232400"/>
          <p14:tracePt t="57067" x="2654300" y="5289550"/>
          <p14:tracePt t="57077" x="2692400" y="5346700"/>
          <p14:tracePt t="57087" x="2724150" y="5384800"/>
          <p14:tracePt t="57097" x="2736850" y="5429250"/>
          <p14:tracePt t="57107" x="2762250" y="5467350"/>
          <p14:tracePt t="57117" x="2774950" y="5499100"/>
          <p14:tracePt t="57127" x="2806700" y="5537200"/>
          <p14:tracePt t="57137" x="2819400" y="5581650"/>
          <p14:tracePt t="57147" x="2832100" y="5619750"/>
          <p14:tracePt t="57157" x="2844800" y="5651500"/>
          <p14:tracePt t="57167" x="2844800" y="5664200"/>
          <p14:tracePt t="57177" x="2876550" y="5708650"/>
          <p14:tracePt t="57187" x="2889250" y="5734050"/>
          <p14:tracePt t="57197" x="2901950" y="5746750"/>
          <p14:tracePt t="57207" x="2914650" y="5759450"/>
          <p14:tracePt t="57217" x="2914650" y="5772150"/>
          <p14:tracePt t="57236" x="2914650" y="5791200"/>
          <p14:tracePt t="57286" x="2914650" y="5803900"/>
          <p14:tracePt t="57297" x="2901950" y="5803900"/>
          <p14:tracePt t="57316" x="2889250" y="5816600"/>
          <p14:tracePt t="57327" x="2889250" y="5829300"/>
          <p14:tracePt t="57337" x="2876550" y="5861050"/>
          <p14:tracePt t="57347" x="2857500" y="5886450"/>
          <p14:tracePt t="57357" x="2844800" y="5911850"/>
          <p14:tracePt t="57367" x="2832100" y="5956300"/>
          <p14:tracePt t="57377" x="2819400" y="5981700"/>
          <p14:tracePt t="57387" x="2806700" y="6013450"/>
          <p14:tracePt t="57397" x="2794000" y="6038850"/>
          <p14:tracePt t="57407" x="2774950" y="6051550"/>
          <p14:tracePt t="57417" x="2762250" y="6083300"/>
          <p14:tracePt t="57427" x="2762250" y="6096000"/>
          <p14:tracePt t="57437" x="2749550" y="6108700"/>
          <p14:tracePt t="57447" x="2736850" y="6121400"/>
          <p14:tracePt t="57457" x="2736850" y="6134100"/>
          <p14:tracePt t="57467" x="2724150" y="6134100"/>
          <p14:tracePt t="57477" x="2724150" y="6153150"/>
          <p14:tracePt t="57506" x="2705100" y="6153150"/>
          <p14:tracePt t="57517" x="2705100" y="6165850"/>
          <p14:tracePt t="57527" x="2692400" y="6165850"/>
          <p14:tracePt t="57537" x="2692400" y="6178550"/>
          <p14:tracePt t="57566" x="2679700" y="6191250"/>
          <p14:tracePt t="57766" x="2692400" y="6191250"/>
          <p14:tracePt t="57777" x="2705100" y="6191250"/>
          <p14:tracePt t="57806" x="2724150" y="6191250"/>
          <p14:tracePt t="57836" x="2736850" y="6191250"/>
          <p14:tracePt t="58835" x="5524500" y="6248400"/>
          <p14:tracePt t="59136" x="5543550" y="6248400"/>
          <p14:tracePt t="59147" x="5556250" y="6248400"/>
          <p14:tracePt t="59157" x="5581650" y="6248400"/>
          <p14:tracePt t="59167" x="5581650" y="6261100"/>
          <p14:tracePt t="59186" x="5568950" y="6261100"/>
          <p14:tracePt t="59197" x="5556250" y="6273800"/>
          <p14:tracePt t="59207" x="5524500" y="6286500"/>
          <p14:tracePt t="59217" x="5499100" y="6305550"/>
          <p14:tracePt t="59227" x="5441950" y="6330950"/>
          <p14:tracePt t="59237" x="5416550" y="6343650"/>
          <p14:tracePt t="59247" x="5334000" y="6400800"/>
          <p14:tracePt t="59257" x="5276850" y="6438900"/>
          <p14:tracePt t="59267" x="5251450" y="6457950"/>
          <p14:tracePt t="59277" x="5207000" y="6483350"/>
          <p14:tracePt t="59287" x="5194300" y="6496050"/>
          <p14:tracePt t="59297" x="5162550" y="6508750"/>
          <p14:tracePt t="59307" x="5137150" y="6508750"/>
          <p14:tracePt t="59317" x="5099050" y="6527800"/>
          <p14:tracePt t="59327" x="5054600" y="6527800"/>
          <p14:tracePt t="59337" x="5010150" y="6527800"/>
          <p14:tracePt t="59347" x="4959350" y="6527800"/>
          <p14:tracePt t="59357" x="4902200" y="6527800"/>
          <p14:tracePt t="59368" x="4845050" y="6527800"/>
          <p14:tracePt t="59377" x="4787900" y="6527800"/>
          <p14:tracePt t="59387" x="4737100" y="6527800"/>
          <p14:tracePt t="59397" x="4679950" y="6508750"/>
          <p14:tracePt t="59407" x="4667250" y="6508750"/>
          <p14:tracePt t="59417" x="4635500" y="6508750"/>
          <p14:tracePt t="59427" x="4622800" y="6508750"/>
          <p14:tracePt t="59437" x="4610100" y="6508750"/>
          <p14:tracePt t="59447" x="4565650" y="6483350"/>
          <p14:tracePt t="59457" x="4527550" y="6470650"/>
          <p14:tracePt t="59467" x="4483100" y="6457950"/>
          <p14:tracePt t="59477" x="4457700" y="6426200"/>
          <p14:tracePt t="59487" x="4445000" y="6426200"/>
          <p14:tracePt t="59497" x="4432300" y="6413500"/>
          <p14:tracePt t="59536" x="4413250" y="6400800"/>
          <p14:tracePt t="59547" x="4400550" y="6400800"/>
          <p14:tracePt t="59557" x="4375150" y="6388100"/>
          <p14:tracePt t="59567" x="4362450" y="6369050"/>
          <p14:tracePt t="59577" x="4343400" y="6369050"/>
          <p14:tracePt t="59587" x="4330700" y="6356350"/>
          <p14:tracePt t="59597" x="4318000" y="6356350"/>
          <p14:tracePt t="59607" x="4305300" y="6343650"/>
          <p14:tracePt t="59617" x="4292600" y="6343650"/>
          <p14:tracePt t="59627" x="4260850" y="6330950"/>
          <p14:tracePt t="59637" x="4248150" y="6330950"/>
          <p14:tracePt t="59647" x="4248150" y="6318250"/>
          <p14:tracePt t="59657" x="4235450" y="6318250"/>
          <p14:tracePt t="59686" x="4222750" y="6318250"/>
          <p14:tracePt t="59706" x="4210050" y="6318250"/>
          <p14:tracePt t="59717" x="4191000" y="6318250"/>
          <p14:tracePt t="59727" x="4178300" y="6305550"/>
          <p14:tracePt t="59737" x="4152900" y="6286500"/>
          <p14:tracePt t="59747" x="4121150" y="6273800"/>
          <p14:tracePt t="59757" x="4095750" y="6261100"/>
          <p14:tracePt t="59767" x="4070350" y="6235700"/>
          <p14:tracePt t="59777" x="4057650" y="6216650"/>
          <p14:tracePt t="59787" x="4038600" y="6216650"/>
          <p14:tracePt t="59797" x="4038600" y="6203950"/>
          <p14:tracePt t="59816" x="4025900" y="6191250"/>
          <p14:tracePt t="59827" x="4025900" y="6178550"/>
          <p14:tracePt t="59837" x="4013200" y="6165850"/>
          <p14:tracePt t="59847" x="4013200" y="6134100"/>
          <p14:tracePt t="59857" x="4000500" y="6108700"/>
          <p14:tracePt t="59867" x="3987800" y="6064250"/>
          <p14:tracePt t="59877" x="3968750" y="6038850"/>
          <p14:tracePt t="59887" x="3956050" y="6013450"/>
          <p14:tracePt t="59897" x="3956050" y="5981700"/>
          <p14:tracePt t="59907" x="3956050" y="5930900"/>
          <p14:tracePt t="59917" x="3956050" y="5861050"/>
          <p14:tracePt t="59927" x="3956050" y="5772150"/>
          <p14:tracePt t="59937" x="3956050" y="5708650"/>
          <p14:tracePt t="59947" x="3987800" y="5619750"/>
          <p14:tracePt t="59957" x="4025900" y="5499100"/>
          <p14:tracePt t="59968" x="4070350" y="5397500"/>
          <p14:tracePt t="59977" x="4095750" y="5334000"/>
          <p14:tracePt t="59987" x="4140200" y="5276850"/>
          <p14:tracePt t="59997" x="4152900" y="5232400"/>
          <p14:tracePt t="60007" x="4178300" y="5207000"/>
          <p14:tracePt t="60017" x="4210050" y="5149850"/>
          <p14:tracePt t="60027" x="4235450" y="5080000"/>
          <p14:tracePt t="60037" x="4279900" y="5010150"/>
          <p14:tracePt t="60047" x="4330700" y="4953000"/>
          <p14:tracePt t="60057" x="4375150" y="4914900"/>
          <p14:tracePt t="60067" x="4470400" y="4845050"/>
          <p14:tracePt t="60077" x="4565650" y="4787900"/>
          <p14:tracePt t="60087" x="4654550" y="4762500"/>
          <p14:tracePt t="60097" x="4679950" y="4737100"/>
          <p14:tracePt t="60107" x="4692650" y="4737100"/>
          <p14:tracePt t="60117" x="4705350" y="4718050"/>
          <p14:tracePt t="60127" x="4724400" y="4718050"/>
          <p14:tracePt t="60137" x="4737100" y="4718050"/>
          <p14:tracePt t="60147" x="4749800" y="4718050"/>
          <p14:tracePt t="60157" x="4787900" y="4718050"/>
          <p14:tracePt t="60167" x="4845050" y="4718050"/>
          <p14:tracePt t="60177" x="4940300" y="4718050"/>
          <p14:tracePt t="60187" x="5010150" y="4718050"/>
          <p14:tracePt t="61204" x="5334000" y="6496050"/>
          <p14:tracePt t="61213" x="5334000" y="6483350"/>
          <p14:tracePt t="61286" x="5346700" y="6483350"/>
          <p14:tracePt t="61297" x="5372100" y="6483350"/>
          <p14:tracePt t="61307" x="5403850" y="6483350"/>
          <p14:tracePt t="61317" x="5441950" y="6483350"/>
          <p14:tracePt t="61396" x="5454650" y="6483350"/>
          <p14:tracePt t="61786" x="5454650" y="6470650"/>
          <p14:tracePt t="61916" x="5454650" y="6457950"/>
          <p14:tracePt t="62006" x="5441950" y="6457950"/>
          <p14:tracePt t="62246" x="5441950" y="6438900"/>
          <p14:tracePt t="66606" x="5454650" y="6438900"/>
          <p14:tracePt t="66617" x="5473700" y="6457950"/>
          <p14:tracePt t="66636" x="5486400" y="6457950"/>
          <p14:tracePt t="68316" x="5499100" y="6457950"/>
          <p14:tracePt t="68336" x="5511800" y="6457950"/>
          <p14:tracePt t="68347" x="5543550" y="6457950"/>
          <p14:tracePt t="68357" x="5568950" y="6470650"/>
          <p14:tracePt t="68367" x="5594350" y="6470650"/>
          <p14:tracePt t="68377" x="5626100" y="6483350"/>
          <p14:tracePt t="68676" x="5638800" y="6483350"/>
          <p14:tracePt t="68687" x="5651500" y="6483350"/>
          <p14:tracePt t="68706" x="5651500" y="6470650"/>
          <p14:tracePt t="68756" x="5664200" y="6470650"/>
          <p14:tracePt t="68767" x="5676900" y="6470650"/>
          <p14:tracePt t="69786" x="5695950" y="6483350"/>
          <p14:tracePt t="70016" x="5708650" y="6483350"/>
          <p14:tracePt t="70996" x="5721350" y="6483350"/>
          <p14:tracePt t="71176" x="5734050" y="6483350"/>
          <p14:tracePt t="71187" x="5746750" y="6483350"/>
          <p14:tracePt t="71197" x="5765800" y="6496050"/>
          <p14:tracePt t="72214" x="5918200" y="6483350"/>
          <p14:tracePt t="72526" x="5930900" y="6483350"/>
          <p14:tracePt t="73926" x="5943600" y="6483350"/>
          <p14:tracePt t="74326" x="5956300" y="6483350"/>
          <p14:tracePt t="75306" x="5943600" y="6470650"/>
          <p14:tracePt t="75317" x="5930900" y="6470650"/>
          <p14:tracePt t="75396" x="5918200" y="6470650"/>
          <p14:tracePt t="75426" x="5918200" y="6457950"/>
          <p14:tracePt t="75486" x="5899150" y="6457950"/>
          <p14:tracePt t="75497" x="5886450" y="6457950"/>
          <p14:tracePt t="75507" x="5873750" y="6457950"/>
          <p14:tracePt t="75517" x="5829300" y="6438900"/>
          <p14:tracePt t="75527" x="5791200" y="6438900"/>
          <p14:tracePt t="75537" x="5765800" y="6426200"/>
          <p14:tracePt t="75547" x="5721350" y="6413500"/>
          <p14:tracePt t="75557" x="5676900" y="6400800"/>
          <p14:tracePt t="75567" x="5594350" y="6369050"/>
          <p14:tracePt t="75577" x="5473700" y="6318250"/>
          <p14:tracePt t="75587" x="5334000" y="6261100"/>
          <p14:tracePt t="75597" x="5162550" y="6178550"/>
          <p14:tracePt t="75607" x="4889500" y="6064250"/>
          <p14:tracePt t="75617" x="4679950" y="5981700"/>
          <p14:tracePt t="75627" x="4305300" y="5829300"/>
          <p14:tracePt t="75637" x="3848100" y="5664200"/>
          <p14:tracePt t="75647" x="3416300" y="5486400"/>
          <p14:tracePt t="75657" x="3079750" y="5359400"/>
          <p14:tracePt t="75667" x="2819400" y="5245100"/>
          <p14:tracePt t="75677" x="2609850" y="5149850"/>
          <p14:tracePt t="75687" x="2457450" y="5067300"/>
          <p14:tracePt t="75697" x="2374900" y="5010150"/>
          <p14:tracePt t="75707" x="2362200" y="5010150"/>
          <p14:tracePt t="75717" x="2349500" y="4997450"/>
          <p14:tracePt t="75736" x="2349500" y="4984750"/>
          <p14:tracePt t="75747" x="2330450" y="4972050"/>
          <p14:tracePt t="75757" x="2330450" y="4953000"/>
          <p14:tracePt t="75767" x="2317750" y="4927600"/>
          <p14:tracePt t="75777" x="2305050" y="4914900"/>
          <p14:tracePt t="75787" x="2279650" y="4902200"/>
          <p14:tracePt t="75797" x="2209800" y="4845050"/>
          <p14:tracePt t="75807" x="2139950" y="4800600"/>
          <p14:tracePt t="75817" x="2057400" y="4749800"/>
          <p14:tracePt t="75827" x="1987550" y="4705350"/>
          <p14:tracePt t="75837" x="1917700" y="4667250"/>
          <p14:tracePt t="75847" x="1847850" y="4622800"/>
          <p14:tracePt t="75857" x="1778000" y="4578350"/>
          <p14:tracePt t="75867" x="1733550" y="4552950"/>
          <p14:tracePt t="75877" x="1708150" y="4527550"/>
          <p14:tracePt t="75887" x="1695450" y="4527550"/>
          <p14:tracePt t="75897" x="1682750" y="4495800"/>
          <p14:tracePt t="75907" x="1682750" y="4483100"/>
          <p14:tracePt t="75917" x="1663700" y="4483100"/>
          <p14:tracePt t="75927" x="1663700" y="4470400"/>
          <p14:tracePt t="75956" x="1663700" y="4457700"/>
          <p14:tracePt t="76026" x="1682750" y="4457700"/>
          <p14:tracePt t="76046" x="1695450" y="4457700"/>
          <p14:tracePt t="76066" x="1720850" y="4457700"/>
          <p14:tracePt t="76077" x="1765300" y="4457700"/>
          <p14:tracePt t="76087" x="1816100" y="4457700"/>
          <p14:tracePt t="76097" x="1873250" y="4457700"/>
          <p14:tracePt t="76107" x="1930400" y="4470400"/>
          <p14:tracePt t="76117" x="2000250" y="4483100"/>
          <p14:tracePt t="76127" x="2139950" y="4514850"/>
          <p14:tracePt t="76137" x="2305050" y="4540250"/>
          <p14:tracePt t="76147" x="2470150" y="4578350"/>
          <p14:tracePt t="76157" x="2679700" y="4610100"/>
          <p14:tracePt t="76167" x="2806700" y="4622800"/>
          <p14:tracePt t="76177" x="3041650" y="4648200"/>
          <p14:tracePt t="76187" x="3276600" y="4679950"/>
          <p14:tracePt t="76197" x="3429000" y="4692650"/>
          <p14:tracePt t="76207" x="3543300" y="4705350"/>
          <p14:tracePt t="76217" x="3695700" y="4718050"/>
          <p14:tracePt t="76227" x="3943350" y="4762500"/>
          <p14:tracePt t="76237" x="4248150" y="4819650"/>
          <p14:tracePt t="76247" x="4565650" y="4870450"/>
          <p14:tracePt t="76257" x="4787900" y="4927600"/>
          <p14:tracePt t="76267" x="4914900" y="4953000"/>
          <p14:tracePt t="76277" x="4940300" y="4953000"/>
          <p14:tracePt t="76306" x="5276850" y="5022850"/>
          <p14:tracePt t="76317" x="5403850" y="5054600"/>
          <p14:tracePt t="76327" x="5454650" y="5067300"/>
          <p14:tracePt t="76337" x="5486400" y="5067300"/>
          <p14:tracePt t="76347" x="5511800" y="5080000"/>
          <p14:tracePt t="77364" x="2762250" y="3625850"/>
          <p14:tracePt t="77373" x="2749550" y="3606800"/>
          <p14:tracePt t="77381" x="2749550" y="3594100"/>
          <p14:tracePt t="77466" x="2749550" y="3581400"/>
          <p14:tracePt t="77526" x="2762250" y="3568700"/>
          <p14:tracePt t="77546" x="2774950" y="3556000"/>
          <p14:tracePt t="77557" x="2794000" y="3536950"/>
          <p14:tracePt t="77567" x="2794000" y="3511550"/>
          <p14:tracePt t="77577" x="2806700" y="3486150"/>
          <p14:tracePt t="77587" x="2806700" y="3454400"/>
          <p14:tracePt t="77597" x="2806700" y="3429000"/>
          <p14:tracePt t="77616" x="2806700" y="3416300"/>
          <p14:tracePt t="77627" x="2794000" y="3416300"/>
          <p14:tracePt t="77646" x="2774950" y="3416300"/>
          <p14:tracePt t="77657" x="2749550" y="3416300"/>
          <p14:tracePt t="77667" x="2692400" y="3416300"/>
          <p14:tracePt t="77677" x="2622550" y="3403600"/>
          <p14:tracePt t="77687" x="2571750" y="3403600"/>
          <p14:tracePt t="77697" x="2419350" y="3403600"/>
          <p14:tracePt t="77707" x="2292350" y="3403600"/>
          <p14:tracePt t="77717" x="2209800" y="3416300"/>
          <p14:tracePt t="77727" x="2178050" y="3416300"/>
          <p14:tracePt t="77756" x="2165350" y="3416300"/>
          <p14:tracePt t="77816" x="2165350" y="3429000"/>
          <p14:tracePt t="77827" x="2139950" y="3454400"/>
          <p14:tracePt t="77837" x="2139950" y="3473450"/>
          <p14:tracePt t="77847" x="2127250" y="3486150"/>
          <p14:tracePt t="77857" x="2127250" y="3498850"/>
          <p14:tracePt t="77867" x="2127250" y="3511550"/>
          <p14:tracePt t="77946" x="2108200" y="3511550"/>
          <p14:tracePt t="77957" x="2108200" y="3524250"/>
          <p14:tracePt t="77986" x="2095500" y="3524250"/>
          <p14:tracePt t="77997" x="2095500" y="3536950"/>
          <p14:tracePt t="78007" x="2082800" y="3536950"/>
          <p14:tracePt t="78017" x="2070100" y="3536950"/>
          <p14:tracePt t="78027" x="2057400" y="3556000"/>
          <p14:tracePt t="78056" x="2038350" y="3556000"/>
          <p14:tracePt t="78067" x="2025650" y="3556000"/>
          <p14:tracePt t="78077" x="2012950" y="3556000"/>
          <p14:tracePt t="78087" x="1974850" y="3556000"/>
          <p14:tracePt t="78097" x="1955800" y="3556000"/>
          <p14:tracePt t="78107" x="1943100" y="3556000"/>
          <p14:tracePt t="78117" x="1930400" y="3556000"/>
          <p14:tracePt t="78506" x="1943100" y="3556000"/>
          <p14:tracePt t="78546" x="1955800" y="3556000"/>
          <p14:tracePt t="78566" x="1974850" y="3536950"/>
          <p14:tracePt t="78577" x="1987550" y="3536950"/>
          <p14:tracePt t="79595" x="1987550" y="2622550"/>
          <p14:tracePt t="80056" x="1987550" y="2635250"/>
          <p14:tracePt t="80076" x="2000250" y="2654300"/>
          <p14:tracePt t="80116" x="2000250" y="2667000"/>
          <p14:tracePt t="80166" x="2012950" y="2667000"/>
          <p14:tracePt t="80177" x="2012950" y="2679700"/>
          <p14:tracePt t="80187" x="2025650" y="2692400"/>
          <p14:tracePt t="80197" x="2038350" y="2705100"/>
          <p14:tracePt t="80207" x="2057400" y="2724150"/>
          <p14:tracePt t="80226" x="2057400" y="2736850"/>
          <p14:tracePt t="80237" x="2070100" y="2736850"/>
          <p14:tracePt t="80247" x="2070100" y="2749550"/>
          <p14:tracePt t="80266" x="2070100" y="2762250"/>
          <p14:tracePt t="80277" x="2070100" y="2774950"/>
          <p14:tracePt t="80296" x="2070100" y="2787650"/>
          <p14:tracePt t="80326" x="2070100" y="2806700"/>
          <p14:tracePt t="80346" x="2070100" y="2819400"/>
          <p14:tracePt t="80357" x="2070100" y="2832100"/>
          <p14:tracePt t="80376" x="2070100" y="2844800"/>
          <p14:tracePt t="80387" x="2070100" y="2857500"/>
          <p14:tracePt t="80397" x="2070100" y="2876550"/>
          <p14:tracePt t="80407" x="2070100" y="2889250"/>
          <p14:tracePt t="80417" x="2057400" y="2901950"/>
          <p14:tracePt t="80427" x="2057400" y="2914650"/>
          <p14:tracePt t="80437" x="2057400" y="2940050"/>
          <p14:tracePt t="80447" x="2057400" y="2959100"/>
          <p14:tracePt t="80457" x="2038350" y="2971800"/>
          <p14:tracePt t="80467" x="2038350" y="2984500"/>
          <p14:tracePt t="80496" x="2038350" y="3028950"/>
          <p14:tracePt t="80507" x="2038350" y="3098800"/>
          <p14:tracePt t="80517" x="2057400" y="3124200"/>
          <p14:tracePt t="80527" x="2057400" y="3149600"/>
          <p14:tracePt t="80537" x="2057400" y="3162300"/>
          <p14:tracePt t="80547" x="2057400" y="3181350"/>
          <p14:tracePt t="80566" x="2057400" y="3194050"/>
          <p14:tracePt t="80586" x="2057400" y="3206750"/>
          <p14:tracePt t="80597" x="2057400" y="3219450"/>
          <p14:tracePt t="80616" x="2057400" y="3232150"/>
          <p14:tracePt t="80676" x="2057400" y="3251200"/>
          <p14:tracePt t="81632" x="1974850" y="3594100"/>
          <p14:tracePt t="81666" x="1974850" y="3606800"/>
          <p14:tracePt t="82650" x="4654550" y="4902200"/>
          <p14:tracePt t="82659" x="4775200" y="4953000"/>
          <p14:tracePt t="82668" x="4927600" y="5010150"/>
          <p14:tracePt t="82678" x="5124450" y="5067300"/>
          <p14:tracePt t="83694" x="8610600" y="5689600"/>
          <p14:tracePt t="83703" x="8610600" y="5676900"/>
          <p14:tracePt t="83713" x="8623300" y="5676900"/>
          <p14:tracePt t="83727" x="8636000" y="5664200"/>
          <p14:tracePt t="83737" x="8648700" y="5664200"/>
          <p14:tracePt t="83747" x="8667750" y="5651500"/>
          <p14:tracePt t="83757" x="8680450" y="5651500"/>
          <p14:tracePt t="83767" x="8680450" y="5638800"/>
          <p14:tracePt t="83777" x="8693150" y="5638800"/>
          <p14:tracePt t="83796" x="8705850" y="5638800"/>
          <p14:tracePt t="83807" x="8718550" y="5619750"/>
          <p14:tracePt t="83836" x="8731250" y="5619750"/>
          <p14:tracePt t="83847" x="8750300" y="5619750"/>
          <p14:tracePt t="83857" x="8763000" y="5619750"/>
          <p14:tracePt t="83867" x="8788400" y="5619750"/>
          <p14:tracePt t="83877" x="8832850" y="5619750"/>
          <p14:tracePt t="83887" x="8890000" y="5619750"/>
          <p14:tracePt t="83897" x="8928100" y="5619750"/>
          <p14:tracePt t="83907" x="8997950" y="5619750"/>
          <p14:tracePt t="83917" x="9067800" y="5607050"/>
          <p14:tracePt t="83927" x="9137650" y="5607050"/>
          <p14:tracePt t="83937" x="9207500" y="5594350"/>
          <p14:tracePt t="83947" x="9290050" y="5594350"/>
          <p14:tracePt t="83957" x="9359900" y="5594350"/>
          <p14:tracePt t="83967" x="9486900" y="5594350"/>
          <p14:tracePt t="83977" x="9594850" y="5594350"/>
          <p14:tracePt t="83987" x="9734550" y="5607050"/>
          <p14:tracePt t="83997" x="9817100" y="5619750"/>
          <p14:tracePt t="84007" x="9861550" y="5619750"/>
          <p14:tracePt t="84017" x="9899650" y="5619750"/>
          <p14:tracePt t="84027" x="9912350" y="5619750"/>
          <p14:tracePt t="84076" x="9899650" y="5619750"/>
          <p14:tracePt t="84087" x="9886950" y="5619750"/>
          <p14:tracePt t="84097" x="9874250" y="5619750"/>
          <p14:tracePt t="84126" x="9861550" y="5619750"/>
          <p14:tracePt t="84137" x="9842500" y="5619750"/>
          <p14:tracePt t="84147" x="9817100" y="5619750"/>
          <p14:tracePt t="84157" x="9791700" y="5607050"/>
          <p14:tracePt t="84167" x="9747250" y="5607050"/>
          <p14:tracePt t="84177" x="9677400" y="5594350"/>
          <p14:tracePt t="84187" x="9607550" y="5594350"/>
          <p14:tracePt t="84197" x="9556750" y="5581650"/>
          <p14:tracePt t="84207" x="9499600" y="5581650"/>
          <p14:tracePt t="84217" x="9455150" y="5568950"/>
          <p14:tracePt t="84227" x="9385300" y="5568950"/>
          <p14:tracePt t="84237" x="9302750" y="5549900"/>
          <p14:tracePt t="84247" x="9163050" y="5524500"/>
          <p14:tracePt t="84257" x="9010650" y="5486400"/>
          <p14:tracePt t="84267" x="8820150" y="5429250"/>
          <p14:tracePt t="84277" x="8705850" y="5397500"/>
          <p14:tracePt t="84287" x="8597900" y="5359400"/>
          <p14:tracePt t="84297" x="8528050" y="5346700"/>
          <p14:tracePt t="84307" x="8483600" y="5334000"/>
          <p14:tracePt t="84317" x="8445500" y="5314950"/>
          <p14:tracePt t="84327" x="8426450" y="5314950"/>
          <p14:tracePt t="84337" x="8413750" y="5314950"/>
          <p14:tracePt t="84347" x="8388350" y="5302250"/>
          <p14:tracePt t="84357" x="8343900" y="5289550"/>
          <p14:tracePt t="84367" x="8305800" y="5276850"/>
          <p14:tracePt t="84377" x="8261350" y="5264150"/>
          <p14:tracePt t="84387" x="8223250" y="5264150"/>
          <p14:tracePt t="84397" x="8166100" y="5232400"/>
          <p14:tracePt t="84407" x="8108950" y="5219700"/>
          <p14:tracePt t="84417" x="8070850" y="5207000"/>
          <p14:tracePt t="84427" x="8026400" y="5207000"/>
          <p14:tracePt t="84437" x="8013700" y="5207000"/>
          <p14:tracePt t="84447" x="8001000" y="5207000"/>
          <p14:tracePt t="84457" x="7969250" y="5194300"/>
          <p14:tracePt t="84467" x="7956550" y="5194300"/>
          <p14:tracePt t="84477" x="7943850" y="5194300"/>
          <p14:tracePt t="84487" x="7912100" y="5175250"/>
          <p14:tracePt t="84506" x="7899400" y="5175250"/>
          <p14:tracePt t="84696" x="7943850" y="5162550"/>
          <p14:tracePt t="84707" x="7956550" y="5162550"/>
          <p14:tracePt t="84717" x="7981950" y="5162550"/>
          <p14:tracePt t="84727" x="8039100" y="5162550"/>
          <p14:tracePt t="85745" x="8356600" y="5334000"/>
          <p14:tracePt t="85753" x="8331200" y="5346700"/>
          <p14:tracePt t="85760" x="8318500" y="5359400"/>
          <p14:tracePt t="85816" x="8305800" y="5359400"/>
          <p14:tracePt t="85827" x="8293100" y="5359400"/>
          <p14:tracePt t="85837" x="8274050" y="5372100"/>
          <p14:tracePt t="85847" x="8261350" y="5372100"/>
          <p14:tracePt t="85857" x="8248650" y="5384800"/>
          <p14:tracePt t="85867" x="8235950" y="5384800"/>
          <p14:tracePt t="85936" x="8223250" y="5384800"/>
          <p14:tracePt t="86056" x="8204200" y="5384800"/>
          <p14:tracePt t="86186" x="8191500" y="5384800"/>
          <p14:tracePt t="86206" x="8178800" y="5384800"/>
          <p14:tracePt t="86226" x="8166100" y="5384800"/>
          <p14:tracePt t="86237" x="8153400" y="5384800"/>
          <p14:tracePt t="86256" x="8134350" y="5384800"/>
          <p14:tracePt t="86267" x="8134350" y="5397500"/>
          <p14:tracePt t="86277" x="8121650" y="5397500"/>
          <p14:tracePt t="86287" x="8108950" y="5397500"/>
          <p14:tracePt t="86297" x="8083550" y="5416550"/>
          <p14:tracePt t="86307" x="8070850" y="5429250"/>
          <p14:tracePt t="86317" x="8051800" y="5429250"/>
          <p14:tracePt t="86327" x="8026400" y="5441950"/>
          <p14:tracePt t="86337" x="8013700" y="5441950"/>
          <p14:tracePt t="86356" x="8001000" y="5441950"/>
          <p14:tracePt t="86586" x="7981950" y="5441950"/>
          <p14:tracePt t="86606" x="7981950" y="5454650"/>
          <p14:tracePt t="86626" x="7969250" y="5454650"/>
          <p14:tracePt t="86796" x="7956550" y="5454650"/>
          <p14:tracePt t="86886" x="7943850" y="5454650"/>
          <p14:tracePt t="87286" x="7931150" y="5467350"/>
          <p14:tracePt t="87306" x="7912100" y="5467350"/>
          <p14:tracePt t="87317" x="7912100" y="5486400"/>
          <p14:tracePt t="87357" x="7899400" y="5486400"/>
          <p14:tracePt t="87376" x="7899400" y="5499100"/>
          <p14:tracePt t="87387" x="7886700" y="5499100"/>
          <p14:tracePt t="87397" x="7861300" y="5511800"/>
          <p14:tracePt t="87407" x="7848600" y="5524500"/>
          <p14:tracePt t="87417" x="7829550" y="5549900"/>
          <p14:tracePt t="87427" x="7816850" y="5549900"/>
          <p14:tracePt t="87437" x="7804150" y="5568950"/>
          <p14:tracePt t="87447" x="7791450" y="5581650"/>
          <p14:tracePt t="87457" x="7778750" y="5594350"/>
          <p14:tracePt t="87467" x="7759700" y="5594350"/>
          <p14:tracePt t="87477" x="7747000" y="5607050"/>
          <p14:tracePt t="87487" x="7734300" y="5619750"/>
          <p14:tracePt t="87497" x="7721600" y="5638800"/>
          <p14:tracePt t="87507" x="7689850" y="5651500"/>
          <p14:tracePt t="87517" x="7677150" y="5664200"/>
          <p14:tracePt t="87527" x="7664450" y="5676900"/>
          <p14:tracePt t="87576" x="7651750" y="5676900"/>
          <p14:tracePt t="87587" x="7639050" y="5689600"/>
          <p14:tracePt t="87597" x="7626350" y="5689600"/>
          <p14:tracePt t="87607" x="7594600" y="5708650"/>
          <p14:tracePt t="87617" x="7569200" y="5708650"/>
          <p14:tracePt t="87627" x="7537450" y="5721350"/>
          <p14:tracePt t="87637" x="7512050" y="5734050"/>
          <p14:tracePt t="87647" x="7486650" y="5746750"/>
          <p14:tracePt t="87657" x="7454900" y="5759450"/>
          <p14:tracePt t="87667" x="7429500" y="5772150"/>
          <p14:tracePt t="87677" x="7385050" y="5791200"/>
          <p14:tracePt t="87687" x="7315200" y="5791200"/>
          <p14:tracePt t="87697" x="7289800" y="5803900"/>
          <p14:tracePt t="87707" x="7264400" y="5803900"/>
          <p14:tracePt t="87717" x="7232650" y="5803900"/>
          <p14:tracePt t="87727" x="7219950" y="5803900"/>
          <p14:tracePt t="87737" x="7207250" y="5791200"/>
          <p14:tracePt t="87747" x="7194550" y="5791200"/>
          <p14:tracePt t="87757" x="7181850" y="5772150"/>
          <p14:tracePt t="87767" x="7150100" y="5759450"/>
          <p14:tracePt t="87777" x="7124700" y="5746750"/>
          <p14:tracePt t="87787" x="7080250" y="5721350"/>
          <p14:tracePt t="87797" x="7029450" y="5676900"/>
          <p14:tracePt t="87807" x="6985000" y="5638800"/>
          <p14:tracePt t="87817" x="6972300" y="5619750"/>
          <p14:tracePt t="87827" x="6889750" y="5549900"/>
          <p14:tracePt t="87837" x="6858000" y="5524500"/>
          <p14:tracePt t="87847" x="6845300" y="5499100"/>
          <p14:tracePt t="87857" x="6832600" y="5467350"/>
          <p14:tracePt t="87867" x="6819900" y="5454650"/>
          <p14:tracePt t="87886" x="6819900" y="5441950"/>
          <p14:tracePt t="87897" x="6819900" y="5429250"/>
          <p14:tracePt t="87907" x="6819900" y="5397500"/>
          <p14:tracePt t="87917" x="6819900" y="5372100"/>
          <p14:tracePt t="87927" x="6819900" y="5334000"/>
          <p14:tracePt t="87937" x="6807200" y="5232400"/>
          <p14:tracePt t="87947" x="6807200" y="5111750"/>
          <p14:tracePt t="87957" x="6788150" y="4940300"/>
          <p14:tracePt t="87967" x="6788150" y="4832350"/>
          <p14:tracePt t="87977" x="6788150" y="4787900"/>
          <p14:tracePt t="87987" x="6819900" y="4718050"/>
          <p14:tracePt t="87997" x="6858000" y="4648200"/>
          <p14:tracePt t="88007" x="6902450" y="4610100"/>
          <p14:tracePt t="88017" x="7029450" y="4527550"/>
          <p14:tracePt t="88027" x="7194550" y="4470400"/>
          <p14:tracePt t="88037" x="7346950" y="4425950"/>
          <p14:tracePt t="88047" x="7569200" y="4375150"/>
          <p14:tracePt t="88057" x="7747000" y="4330700"/>
          <p14:tracePt t="88067" x="7829550" y="4318000"/>
          <p14:tracePt t="88077" x="7899400" y="4305300"/>
          <p14:tracePt t="88087" x="7956550" y="4305300"/>
          <p14:tracePt t="88097" x="8026400" y="4305300"/>
          <p14:tracePt t="88107" x="8096250" y="4305300"/>
          <p14:tracePt t="88117" x="8178800" y="4305300"/>
          <p14:tracePt t="88127" x="8318500" y="4305300"/>
          <p14:tracePt t="88137" x="8413750" y="4318000"/>
          <p14:tracePt t="88147" x="8540750" y="4343400"/>
          <p14:tracePt t="88157" x="8705850" y="4387850"/>
          <p14:tracePt t="88167" x="8915400" y="4457700"/>
          <p14:tracePt t="88177" x="9137650" y="4540250"/>
          <p14:tracePt t="88187" x="9359900" y="4622800"/>
          <p14:tracePt t="88197" x="9499600" y="4679950"/>
          <p14:tracePt t="88207" x="9652000" y="4749800"/>
          <p14:tracePt t="88217" x="9721850" y="4762500"/>
          <p14:tracePt t="88227" x="9759950" y="4787900"/>
          <p14:tracePt t="88237" x="9791700" y="4787900"/>
          <p14:tracePt t="88247" x="9817100" y="4800600"/>
          <p14:tracePt t="88257" x="9829800" y="4819650"/>
          <p14:tracePt t="88267" x="9861550" y="4832350"/>
          <p14:tracePt t="88277" x="9886950" y="4845050"/>
          <p14:tracePt t="88287" x="9912350" y="4870450"/>
          <p14:tracePt t="88297" x="9982200" y="4902200"/>
          <p14:tracePt t="88307" x="10039350" y="4927600"/>
          <p14:tracePt t="88317" x="10109200" y="4972050"/>
          <p14:tracePt t="88327" x="10153650" y="4984750"/>
          <p14:tracePt t="88337" x="10166350" y="4997450"/>
          <p14:tracePt t="88376" x="10166350" y="5010150"/>
          <p14:tracePt t="89375" x="7747000" y="6438900"/>
          <p14:tracePt t="89446" x="7759700" y="6426200"/>
          <p14:tracePt t="89466" x="7778750" y="6426200"/>
          <p14:tracePt t="90488" x="6261100" y="6750050"/>
          <p14:tracePt t="90491" x="6108700" y="6775450"/>
          <p14:tracePt t="90499" x="5988050" y="6788150"/>
          <p14:tracePt t="90508" x="5918200" y="6800850"/>
          <p14:tracePt t="90518" x="5803900" y="6813550"/>
          <p14:tracePt t="90528" x="5708650" y="684530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FE6A1-612E-92D0-AE8C-4E3987B09A3C}"/>
            </a:ext>
          </a:extLst>
        </p:cNvPr>
        <p:cNvGrpSpPr/>
        <p:nvPr/>
      </p:nvGrpSpPr>
      <p:grpSpPr>
        <a:xfrm>
          <a:off x="0" y="0"/>
          <a:ext cx="0" cy="0"/>
          <a:chOff x="0" y="0"/>
          <a:chExt cx="0" cy="0"/>
        </a:xfrm>
      </p:grpSpPr>
      <p:sp>
        <p:nvSpPr>
          <p:cNvPr id="34" name="テキスト ボックス 33">
            <a:extLst>
              <a:ext uri="{FF2B5EF4-FFF2-40B4-BE49-F238E27FC236}">
                <a16:creationId xmlns:a16="http://schemas.microsoft.com/office/drawing/2014/main" id="{E5FEF52D-9C55-4783-EAD9-0F3E13451761}"/>
              </a:ext>
            </a:extLst>
          </p:cNvPr>
          <p:cNvSpPr txBox="1"/>
          <p:nvPr/>
        </p:nvSpPr>
        <p:spPr>
          <a:xfrm>
            <a:off x="342042" y="183969"/>
            <a:ext cx="4195379" cy="369332"/>
          </a:xfrm>
          <a:prstGeom prst="rect">
            <a:avLst/>
          </a:prstGeom>
          <a:noFill/>
        </p:spPr>
        <p:txBody>
          <a:bodyPr wrap="none" rtlCol="0">
            <a:spAutoFit/>
          </a:bodyPr>
          <a:lstStyle/>
          <a:p>
            <a:r>
              <a:rPr kumimoji="1" lang="ja-JP" altLang="en-US" b="1">
                <a:latin typeface="Hiragino Kaku Gothic ProN W3" panose="020B0300000000000000" pitchFamily="34" charset="-128"/>
                <a:ea typeface="Hiragino Kaku Gothic ProN W3" panose="020B0300000000000000" pitchFamily="34" charset="-128"/>
              </a:rPr>
              <a:t>□</a:t>
            </a:r>
            <a:r>
              <a:rPr kumimoji="1" lang="en-US" altLang="ja-JP" b="1" dirty="0">
                <a:latin typeface="Hiragino Kaku Gothic ProN W3" panose="020B0300000000000000" pitchFamily="34" charset="-128"/>
                <a:ea typeface="Hiragino Kaku Gothic ProN W3" panose="020B0300000000000000" pitchFamily="34" charset="-128"/>
              </a:rPr>
              <a:t> </a:t>
            </a:r>
            <a:r>
              <a:rPr kumimoji="1" lang="ja-JP" altLang="en-US">
                <a:latin typeface="Hiragino Kaku Gothic ProN W3" panose="020B0300000000000000" pitchFamily="34" charset="-128"/>
                <a:ea typeface="Hiragino Kaku Gothic ProN W3" panose="020B0300000000000000" pitchFamily="34" charset="-128"/>
              </a:rPr>
              <a:t>チューブ構造によるキラリティ発源</a:t>
            </a:r>
            <a:endParaRPr kumimoji="1" lang="en-US" altLang="ja-JP" dirty="0">
              <a:latin typeface="Hiragino Kaku Gothic ProN W3" panose="020B0300000000000000" pitchFamily="34" charset="-128"/>
              <a:ea typeface="Hiragino Kaku Gothic ProN W3" panose="020B0300000000000000" pitchFamily="34" charset="-128"/>
            </a:endParaRPr>
          </a:p>
        </p:txBody>
      </p:sp>
      <p:pic>
        <p:nvPicPr>
          <p:cNvPr id="5" name="図 4">
            <a:extLst>
              <a:ext uri="{FF2B5EF4-FFF2-40B4-BE49-F238E27FC236}">
                <a16:creationId xmlns:a16="http://schemas.microsoft.com/office/drawing/2014/main" id="{CAA9C4EF-2E2D-C259-F99C-55B267BB7E2E}"/>
              </a:ext>
            </a:extLst>
          </p:cNvPr>
          <p:cNvPicPr>
            <a:picLocks noChangeAspect="1"/>
          </p:cNvPicPr>
          <p:nvPr/>
        </p:nvPicPr>
        <p:blipFill>
          <a:blip r:embed="rId5"/>
          <a:stretch>
            <a:fillRect/>
          </a:stretch>
        </p:blipFill>
        <p:spPr>
          <a:xfrm>
            <a:off x="426535" y="707027"/>
            <a:ext cx="5626100" cy="2552700"/>
          </a:xfrm>
          <a:prstGeom prst="rect">
            <a:avLst/>
          </a:prstGeom>
        </p:spPr>
      </p:pic>
      <p:sp>
        <p:nvSpPr>
          <p:cNvPr id="8" name="テキスト ボックス 7">
            <a:extLst>
              <a:ext uri="{FF2B5EF4-FFF2-40B4-BE49-F238E27FC236}">
                <a16:creationId xmlns:a16="http://schemas.microsoft.com/office/drawing/2014/main" id="{4039F51D-79EA-F57D-16B5-778B47E310BE}"/>
              </a:ext>
            </a:extLst>
          </p:cNvPr>
          <p:cNvSpPr txBox="1"/>
          <p:nvPr/>
        </p:nvSpPr>
        <p:spPr>
          <a:xfrm>
            <a:off x="322218" y="3381979"/>
            <a:ext cx="5282921" cy="523220"/>
          </a:xfrm>
          <a:prstGeom prst="rect">
            <a:avLst/>
          </a:prstGeom>
          <a:noFill/>
        </p:spPr>
        <p:txBody>
          <a:bodyPr wrap="none" rtlCol="0">
            <a:spAutoFit/>
          </a:bodyPr>
          <a:lstStyle/>
          <a:p>
            <a:r>
              <a:rPr lang="en-US" altLang="ja-JP" sz="1400" dirty="0">
                <a:latin typeface="Gill Sans MT" panose="020B0502020104020203" pitchFamily="34" charset="0"/>
              </a:rPr>
              <a:t>(a)5,5'-bis(</a:t>
            </a:r>
            <a:r>
              <a:rPr lang="en-US" altLang="ja-JP" sz="1400" dirty="0" err="1">
                <a:latin typeface="Gill Sans MT" panose="020B0502020104020203" pitchFamily="34" charset="0"/>
              </a:rPr>
              <a:t>trimethylstannyl</a:t>
            </a:r>
            <a:r>
              <a:rPr lang="en-US" altLang="ja-JP" sz="1400" dirty="0">
                <a:latin typeface="Gill Sans MT" panose="020B0502020104020203" pitchFamily="34" charset="0"/>
              </a:rPr>
              <a:t>)-2,2'-bithiophene, Pd(PPh</a:t>
            </a:r>
            <a:r>
              <a:rPr lang="en-US" altLang="ja-JP" sz="1400" baseline="-25000" dirty="0">
                <a:latin typeface="Gill Sans MT" panose="020B0502020104020203" pitchFamily="34" charset="0"/>
              </a:rPr>
              <a:t>3</a:t>
            </a:r>
            <a:r>
              <a:rPr lang="en-US" altLang="ja-JP" sz="1400" dirty="0">
                <a:latin typeface="Gill Sans MT" panose="020B0502020104020203" pitchFamily="34" charset="0"/>
              </a:rPr>
              <a:t>)</a:t>
            </a:r>
            <a:r>
              <a:rPr lang="en-US" altLang="ja-JP" sz="1400" baseline="-25000" dirty="0">
                <a:latin typeface="Gill Sans MT" panose="020B0502020104020203" pitchFamily="34" charset="0"/>
              </a:rPr>
              <a:t>4</a:t>
            </a:r>
            <a:r>
              <a:rPr lang="en-US" altLang="ja-JP" sz="1400" dirty="0">
                <a:latin typeface="Gill Sans MT" panose="020B0502020104020203" pitchFamily="34" charset="0"/>
              </a:rPr>
              <a:t>, toluene reflux,</a:t>
            </a:r>
          </a:p>
          <a:p>
            <a:r>
              <a:rPr lang="en-US" altLang="ja-JP" sz="1400" dirty="0">
                <a:latin typeface="Gill Sans MT" panose="020B0502020104020203" pitchFamily="34" charset="0"/>
              </a:rPr>
              <a:t>(b)LiHMDS, THF, 0 °C. </a:t>
            </a:r>
          </a:p>
        </p:txBody>
      </p:sp>
      <p:pic>
        <p:nvPicPr>
          <p:cNvPr id="24" name="図 23">
            <a:extLst>
              <a:ext uri="{FF2B5EF4-FFF2-40B4-BE49-F238E27FC236}">
                <a16:creationId xmlns:a16="http://schemas.microsoft.com/office/drawing/2014/main" id="{B3250DB6-92C5-22E8-4437-C950CF980423}"/>
              </a:ext>
            </a:extLst>
          </p:cNvPr>
          <p:cNvPicPr>
            <a:picLocks noChangeAspect="1"/>
          </p:cNvPicPr>
          <p:nvPr/>
        </p:nvPicPr>
        <p:blipFill>
          <a:blip r:embed="rId6"/>
          <a:stretch>
            <a:fillRect/>
          </a:stretch>
        </p:blipFill>
        <p:spPr>
          <a:xfrm>
            <a:off x="752918" y="4222484"/>
            <a:ext cx="1551259" cy="1792333"/>
          </a:xfrm>
          <a:prstGeom prst="rect">
            <a:avLst/>
          </a:prstGeom>
        </p:spPr>
      </p:pic>
      <p:sp>
        <p:nvSpPr>
          <p:cNvPr id="29" name="テキスト ボックス 28">
            <a:extLst>
              <a:ext uri="{FF2B5EF4-FFF2-40B4-BE49-F238E27FC236}">
                <a16:creationId xmlns:a16="http://schemas.microsoft.com/office/drawing/2014/main" id="{90EE835B-E721-8FA1-DA8A-E50DE4F71AF1}"/>
              </a:ext>
            </a:extLst>
          </p:cNvPr>
          <p:cNvSpPr txBox="1"/>
          <p:nvPr/>
        </p:nvSpPr>
        <p:spPr>
          <a:xfrm>
            <a:off x="2840237" y="4897102"/>
            <a:ext cx="3185487" cy="369332"/>
          </a:xfrm>
          <a:prstGeom prst="rect">
            <a:avLst/>
          </a:prstGeom>
          <a:noFill/>
        </p:spPr>
        <p:txBody>
          <a:bodyPr wrap="none" rtlCol="0">
            <a:spAutoFit/>
          </a:bodyPr>
          <a:lstStyle/>
          <a:p>
            <a:r>
              <a:rPr kumimoji="1" lang="ja-JP" altLang="en-US">
                <a:latin typeface="Hiragino Kaku Gothic ProN W3" panose="020B0300000000000000" pitchFamily="34" charset="-128"/>
                <a:ea typeface="Hiragino Kaku Gothic ProN W3" panose="020B0300000000000000" pitchFamily="34" charset="-128"/>
              </a:rPr>
              <a:t>共有結合によるラセミ化抑制</a:t>
            </a:r>
            <a:endParaRPr kumimoji="1" lang="en-US" altLang="ja-JP" dirty="0">
              <a:latin typeface="Hiragino Kaku Gothic ProN W3" panose="020B0300000000000000" pitchFamily="34" charset="-128"/>
              <a:ea typeface="Hiragino Kaku Gothic ProN W3" panose="020B0300000000000000" pitchFamily="34" charset="-128"/>
            </a:endParaRPr>
          </a:p>
        </p:txBody>
      </p:sp>
      <p:pic>
        <p:nvPicPr>
          <p:cNvPr id="31" name="図 30">
            <a:extLst>
              <a:ext uri="{FF2B5EF4-FFF2-40B4-BE49-F238E27FC236}">
                <a16:creationId xmlns:a16="http://schemas.microsoft.com/office/drawing/2014/main" id="{966FF558-8CA6-31B1-D91F-42901A341870}"/>
              </a:ext>
            </a:extLst>
          </p:cNvPr>
          <p:cNvPicPr>
            <a:picLocks noChangeAspect="1"/>
          </p:cNvPicPr>
          <p:nvPr/>
        </p:nvPicPr>
        <p:blipFill>
          <a:blip r:embed="rId7"/>
          <a:stretch>
            <a:fillRect/>
          </a:stretch>
        </p:blipFill>
        <p:spPr>
          <a:xfrm>
            <a:off x="6948442" y="737967"/>
            <a:ext cx="4766937" cy="4822110"/>
          </a:xfrm>
          <a:prstGeom prst="rect">
            <a:avLst/>
          </a:prstGeom>
        </p:spPr>
      </p:pic>
      <p:pic>
        <p:nvPicPr>
          <p:cNvPr id="32" name="Picture 4" descr="残念・悲しい顔のシルエット | 無料のAi・PNG白黒シルエットイラスト">
            <a:extLst>
              <a:ext uri="{FF2B5EF4-FFF2-40B4-BE49-F238E27FC236}">
                <a16:creationId xmlns:a16="http://schemas.microsoft.com/office/drawing/2014/main" id="{84FBAE69-ED01-9960-40BD-40639E7ED27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683" t="13841" r="13381" b="13524"/>
          <a:stretch>
            <a:fillRect/>
          </a:stretch>
        </p:blipFill>
        <p:spPr bwMode="auto">
          <a:xfrm>
            <a:off x="6557390" y="5790058"/>
            <a:ext cx="299390" cy="2981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E99557A2-CEB4-B5EA-5D3F-1995073E7BC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1523" t="11809" r="11525" b="11873"/>
          <a:stretch>
            <a:fillRect/>
          </a:stretch>
        </p:blipFill>
        <p:spPr bwMode="auto">
          <a:xfrm>
            <a:off x="2584209" y="4934399"/>
            <a:ext cx="252000" cy="249921"/>
          </a:xfrm>
          <a:prstGeom prst="rect">
            <a:avLst/>
          </a:prstGeom>
          <a:noFill/>
          <a:extLst>
            <a:ext uri="{909E8E84-426E-40DD-AFC4-6F175D3DCCD1}">
              <a14:hiddenFill xmlns:a14="http://schemas.microsoft.com/office/drawing/2010/main">
                <a:solidFill>
                  <a:srgbClr val="FFFFFF"/>
                </a:solidFill>
              </a14:hiddenFill>
            </a:ext>
          </a:extLst>
        </p:spPr>
      </p:pic>
      <p:sp>
        <p:nvSpPr>
          <p:cNvPr id="35" name="テキスト ボックス 34">
            <a:extLst>
              <a:ext uri="{FF2B5EF4-FFF2-40B4-BE49-F238E27FC236}">
                <a16:creationId xmlns:a16="http://schemas.microsoft.com/office/drawing/2014/main" id="{963D83B7-84B9-DC6C-F432-665E3AB7203B}"/>
              </a:ext>
            </a:extLst>
          </p:cNvPr>
          <p:cNvSpPr txBox="1"/>
          <p:nvPr/>
        </p:nvSpPr>
        <p:spPr>
          <a:xfrm>
            <a:off x="6856780" y="5750701"/>
            <a:ext cx="4943982" cy="369332"/>
          </a:xfrm>
          <a:prstGeom prst="rect">
            <a:avLst/>
          </a:prstGeom>
          <a:noFill/>
        </p:spPr>
        <p:txBody>
          <a:bodyPr wrap="none" rtlCol="0">
            <a:spAutoFit/>
          </a:bodyPr>
          <a:lstStyle/>
          <a:p>
            <a:r>
              <a:rPr kumimoji="1" lang="ja-JP" altLang="en-US">
                <a:latin typeface="Hiragino Kaku Gothic ProN W3" panose="020B0300000000000000" pitchFamily="34" charset="-128"/>
                <a:ea typeface="Hiragino Kaku Gothic ProN W3" panose="020B0300000000000000" pitchFamily="34" charset="-128"/>
              </a:rPr>
              <a:t>平衡の偏りが小さくキラル材料として不完全</a:t>
            </a:r>
          </a:p>
        </p:txBody>
      </p:sp>
      <p:sp>
        <p:nvSpPr>
          <p:cNvPr id="39" name="テキスト ボックス 38">
            <a:extLst>
              <a:ext uri="{FF2B5EF4-FFF2-40B4-BE49-F238E27FC236}">
                <a16:creationId xmlns:a16="http://schemas.microsoft.com/office/drawing/2014/main" id="{2B5CAEFA-B836-A4F3-CFCD-604BF3F96D44}"/>
              </a:ext>
            </a:extLst>
          </p:cNvPr>
          <p:cNvSpPr txBox="1"/>
          <p:nvPr/>
        </p:nvSpPr>
        <p:spPr>
          <a:xfrm>
            <a:off x="2544125" y="5560077"/>
            <a:ext cx="2791096" cy="338554"/>
          </a:xfrm>
          <a:prstGeom prst="rect">
            <a:avLst/>
          </a:prstGeom>
          <a:noFill/>
        </p:spPr>
        <p:txBody>
          <a:bodyPr wrap="square">
            <a:spAutoFit/>
          </a:bodyPr>
          <a:lstStyle/>
          <a:p>
            <a:pPr>
              <a:buNone/>
            </a:pPr>
            <a:r>
              <a:rPr lang="en-US" altLang="ja-JP" sz="1600" i="1" dirty="0">
                <a:solidFill>
                  <a:srgbClr val="000000"/>
                </a:solidFill>
                <a:effectLst/>
                <a:latin typeface="Gill Sans MT" panose="020B0502020104020203" pitchFamily="34" charset="0"/>
              </a:rPr>
              <a:t>Chem. Eur. J. </a:t>
            </a:r>
            <a:r>
              <a:rPr lang="en-US" altLang="ja-JP" sz="1600" b="1" dirty="0">
                <a:solidFill>
                  <a:srgbClr val="000000"/>
                </a:solidFill>
                <a:effectLst/>
                <a:latin typeface="Gill Sans MT" panose="020B0502020104020203" pitchFamily="34" charset="0"/>
              </a:rPr>
              <a:t>2013</a:t>
            </a:r>
            <a:r>
              <a:rPr lang="en-US" altLang="ja-JP" sz="1600" dirty="0">
                <a:solidFill>
                  <a:srgbClr val="000000"/>
                </a:solidFill>
                <a:effectLst/>
                <a:latin typeface="Gill Sans MT" panose="020B0502020104020203" pitchFamily="34" charset="0"/>
              </a:rPr>
              <a:t>, </a:t>
            </a:r>
            <a:r>
              <a:rPr lang="en-US" altLang="ja-JP" sz="1600" i="1" dirty="0">
                <a:solidFill>
                  <a:srgbClr val="000000"/>
                </a:solidFill>
                <a:effectLst/>
                <a:latin typeface="Gill Sans MT" panose="020B0502020104020203" pitchFamily="34" charset="0"/>
              </a:rPr>
              <a:t>19</a:t>
            </a:r>
            <a:r>
              <a:rPr lang="en-US" altLang="ja-JP" sz="1600" dirty="0">
                <a:solidFill>
                  <a:srgbClr val="000000"/>
                </a:solidFill>
                <a:effectLst/>
                <a:latin typeface="Gill Sans MT" panose="020B0502020104020203" pitchFamily="34" charset="0"/>
              </a:rPr>
              <a:t>, 11853</a:t>
            </a:r>
          </a:p>
        </p:txBody>
      </p:sp>
      <p:sp>
        <p:nvSpPr>
          <p:cNvPr id="2" name="テキスト ボックス 1">
            <a:extLst>
              <a:ext uri="{FF2B5EF4-FFF2-40B4-BE49-F238E27FC236}">
                <a16:creationId xmlns:a16="http://schemas.microsoft.com/office/drawing/2014/main" id="{25F07A81-95F9-4286-F9D6-8D41AAD51CFA}"/>
              </a:ext>
            </a:extLst>
          </p:cNvPr>
          <p:cNvSpPr txBox="1"/>
          <p:nvPr/>
        </p:nvSpPr>
        <p:spPr>
          <a:xfrm>
            <a:off x="8158073" y="323320"/>
            <a:ext cx="742087" cy="369332"/>
          </a:xfrm>
          <a:prstGeom prst="rect">
            <a:avLst/>
          </a:prstGeom>
          <a:noFill/>
        </p:spPr>
        <p:txBody>
          <a:bodyPr wrap="square">
            <a:spAutoFit/>
          </a:bodyPr>
          <a:lstStyle/>
          <a:p>
            <a:pPr>
              <a:buNone/>
            </a:pPr>
            <a:r>
              <a:rPr lang="en-US" altLang="ja-JP" dirty="0">
                <a:solidFill>
                  <a:srgbClr val="000000"/>
                </a:solidFill>
                <a:effectLst/>
                <a:latin typeface="Gill Sans MT" panose="020B0502020104020203" pitchFamily="34" charset="0"/>
              </a:rPr>
              <a:t>chiral</a:t>
            </a:r>
          </a:p>
        </p:txBody>
      </p:sp>
      <p:sp>
        <p:nvSpPr>
          <p:cNvPr id="3" name="テキスト ボックス 2">
            <a:extLst>
              <a:ext uri="{FF2B5EF4-FFF2-40B4-BE49-F238E27FC236}">
                <a16:creationId xmlns:a16="http://schemas.microsoft.com/office/drawing/2014/main" id="{888DFBC3-773F-7CAD-5AE9-A034EC6718EC}"/>
              </a:ext>
            </a:extLst>
          </p:cNvPr>
          <p:cNvSpPr txBox="1"/>
          <p:nvPr/>
        </p:nvSpPr>
        <p:spPr>
          <a:xfrm>
            <a:off x="10579056" y="323320"/>
            <a:ext cx="742087" cy="369332"/>
          </a:xfrm>
          <a:prstGeom prst="rect">
            <a:avLst/>
          </a:prstGeom>
          <a:noFill/>
        </p:spPr>
        <p:txBody>
          <a:bodyPr wrap="square">
            <a:spAutoFit/>
          </a:bodyPr>
          <a:lstStyle/>
          <a:p>
            <a:pPr>
              <a:buNone/>
            </a:pPr>
            <a:r>
              <a:rPr lang="en-US" altLang="ja-JP" dirty="0">
                <a:solidFill>
                  <a:srgbClr val="000000"/>
                </a:solidFill>
                <a:effectLst/>
                <a:latin typeface="Gill Sans MT" panose="020B0502020104020203" pitchFamily="34" charset="0"/>
              </a:rPr>
              <a:t>meso</a:t>
            </a:r>
          </a:p>
        </p:txBody>
      </p:sp>
      <p:pic>
        <p:nvPicPr>
          <p:cNvPr id="1026" name="Picture 2" descr="水を吸った雑巾は、しぼると手が痛い">
            <a:extLst>
              <a:ext uri="{FF2B5EF4-FFF2-40B4-BE49-F238E27FC236}">
                <a16:creationId xmlns:a16="http://schemas.microsoft.com/office/drawing/2014/main" id="{C368802F-9E90-C8DC-7317-A488235C342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9233" t="8319" r="23234" b="10517"/>
          <a:stretch>
            <a:fillRect/>
          </a:stretch>
        </p:blipFill>
        <p:spPr bwMode="auto">
          <a:xfrm>
            <a:off x="6315896" y="2609399"/>
            <a:ext cx="1080042" cy="107924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4" name="Picture 2" descr="水を吸った雑巾は、しぼると手が痛い">
            <a:extLst>
              <a:ext uri="{FF2B5EF4-FFF2-40B4-BE49-F238E27FC236}">
                <a16:creationId xmlns:a16="http://schemas.microsoft.com/office/drawing/2014/main" id="{DCF45590-E7B1-C354-5EEC-A7E7FDE0A8E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9233" t="8319" r="23234" b="10517"/>
          <a:stretch>
            <a:fillRect/>
          </a:stretch>
        </p:blipFill>
        <p:spPr bwMode="auto">
          <a:xfrm flipH="1">
            <a:off x="8038150" y="2609398"/>
            <a:ext cx="1080042" cy="107924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7" name="オーディオ 6">
            <a:extLst>
              <a:ext uri="{FF2B5EF4-FFF2-40B4-BE49-F238E27FC236}">
                <a16:creationId xmlns:a16="http://schemas.microsoft.com/office/drawing/2014/main" id="{B36CD9E7-08C3-AC02-58FC-E84A30FB06C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961168073"/>
      </p:ext>
    </p:extLst>
  </p:cSld>
  <p:clrMapOvr>
    <a:masterClrMapping/>
  </p:clrMapOvr>
  <mc:AlternateContent xmlns:mc="http://schemas.openxmlformats.org/markup-compatibility/2006">
    <mc:Choice xmlns:p14="http://schemas.microsoft.com/office/powerpoint/2010/main" Requires="p14">
      <p:transition spd="slow" p14:dur="2000" advTm="89248"/>
    </mc:Choice>
    <mc:Fallback>
      <p:transition spd="slow" advTm="89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2565" x="5029200" y="6438900"/>
          <p14:tracePt t="2575" x="4959350" y="6083300"/>
          <p14:tracePt t="2585" x="4857750" y="5676900"/>
          <p14:tracePt t="2594" x="4787900" y="5397500"/>
          <p14:tracePt t="2603" x="4667250" y="5041900"/>
          <p14:tracePt t="2613" x="4514850" y="4648200"/>
          <p14:tracePt t="2623" x="4343400" y="4273550"/>
          <p14:tracePt t="2633" x="4140200" y="3898900"/>
          <p14:tracePt t="2643" x="3943350" y="3594100"/>
          <p14:tracePt t="2653" x="3835400" y="3441700"/>
          <p14:tracePt t="2663" x="3625850" y="3162300"/>
          <p14:tracePt t="2673" x="3416300" y="2901950"/>
          <p14:tracePt t="2683" x="3276600" y="2749550"/>
          <p14:tracePt t="2693" x="3168650" y="2654300"/>
          <p14:tracePt t="2703" x="3098800" y="2584450"/>
          <p14:tracePt t="2713" x="3054350" y="2565400"/>
          <p14:tracePt t="2723" x="2971800" y="2527300"/>
          <p14:tracePt t="2733" x="2927350" y="2514600"/>
          <p14:tracePt t="2743" x="2876550" y="2501900"/>
          <p14:tracePt t="2753" x="2832100" y="2482850"/>
          <p14:tracePt t="2763" x="2794000" y="2482850"/>
          <p14:tracePt t="2773" x="2749550" y="2482850"/>
          <p14:tracePt t="2783" x="2692400" y="2482850"/>
          <p14:tracePt t="2793" x="2635250" y="2470150"/>
          <p14:tracePt t="2803" x="2597150" y="2470150"/>
          <p14:tracePt t="2813" x="2571750" y="2470150"/>
          <p14:tracePt t="2823" x="2540000" y="2457450"/>
          <p14:tracePt t="2833" x="2501900" y="2457450"/>
          <p14:tracePt t="2843" x="2470150" y="2444750"/>
          <p14:tracePt t="2853" x="2444750" y="2444750"/>
          <p14:tracePt t="2863" x="2444750" y="2432050"/>
          <p14:tracePt t="2873" x="2432050" y="2432050"/>
          <p14:tracePt t="2892" x="2419350" y="2432050"/>
          <p14:tracePt t="2903" x="2387600" y="2432050"/>
          <p14:tracePt t="2913" x="2362200" y="2413000"/>
          <p14:tracePt t="2923" x="2330450" y="2400300"/>
          <p14:tracePt t="2933" x="2292350" y="2387600"/>
          <p14:tracePt t="2943" x="2235200" y="2362200"/>
          <p14:tracePt t="2953" x="2197100" y="2343150"/>
          <p14:tracePt t="2963" x="2152650" y="2317750"/>
          <p14:tracePt t="2973" x="2139950" y="2292350"/>
          <p14:tracePt t="2983" x="2127250" y="2247900"/>
          <p14:tracePt t="2993" x="2108200" y="2165350"/>
          <p14:tracePt t="3003" x="2095500" y="2038350"/>
          <p14:tracePt t="3013" x="2082800" y="1905000"/>
          <p14:tracePt t="3023" x="2057400" y="1765300"/>
          <p14:tracePt t="3033" x="2038350" y="1638300"/>
          <p14:tracePt t="3043" x="1974850" y="1498600"/>
          <p14:tracePt t="3053" x="1955800" y="1460500"/>
          <p14:tracePt t="3063" x="1835150" y="1289050"/>
          <p14:tracePt t="3073" x="1765300" y="1219200"/>
          <p14:tracePt t="3083" x="1663700" y="1136650"/>
          <p14:tracePt t="3093" x="1543050" y="1041400"/>
          <p14:tracePt t="3103" x="1473200" y="971550"/>
          <p14:tracePt t="3113" x="1428750" y="946150"/>
          <p14:tracePt t="3123" x="1403350" y="927100"/>
          <p14:tracePt t="3133" x="1390650" y="927100"/>
          <p14:tracePt t="3162" x="1390650" y="914400"/>
          <p14:tracePt t="3182" x="1371600" y="914400"/>
          <p14:tracePt t="3212" x="1358900" y="914400"/>
          <p14:tracePt t="3232" x="1333500" y="901700"/>
          <p14:tracePt t="3243" x="1320800" y="901700"/>
          <p14:tracePt t="3262" x="1308100" y="901700"/>
          <p14:tracePt t="3302" x="1289050" y="901700"/>
          <p14:tracePt t="3342" x="1276350" y="901700"/>
          <p14:tracePt t="3382" x="1263650" y="901700"/>
          <p14:tracePt t="3393" x="1250950" y="889000"/>
          <p14:tracePt t="3403" x="1238250" y="889000"/>
          <p14:tracePt t="3413" x="1219200" y="876300"/>
          <p14:tracePt t="3423" x="1193800" y="876300"/>
          <p14:tracePt t="3433" x="1181100" y="876300"/>
          <p14:tracePt t="3443" x="1136650" y="844550"/>
          <p14:tracePt t="3453" x="1098550" y="831850"/>
          <p14:tracePt t="3463" x="1085850" y="831850"/>
          <p14:tracePt t="3473" x="1041400" y="819150"/>
          <p14:tracePt t="3483" x="1016000" y="806450"/>
          <p14:tracePt t="3493" x="996950" y="793750"/>
          <p14:tracePt t="3503" x="984250" y="774700"/>
          <p14:tracePt t="3513" x="958850" y="762000"/>
          <p14:tracePt t="3523" x="958850" y="749300"/>
          <p14:tracePt t="3533" x="946150" y="749300"/>
          <p14:tracePt t="3543" x="933450" y="736600"/>
          <p14:tracePt t="3553" x="933450" y="723900"/>
          <p14:tracePt t="3563" x="914400" y="723900"/>
          <p14:tracePt t="4382" x="933450" y="723900"/>
          <p14:tracePt t="4412" x="946150" y="723900"/>
          <p14:tracePt t="4462" x="958850" y="723900"/>
          <p14:tracePt t="4512" x="971550" y="723900"/>
          <p14:tracePt t="5530" x="8039100" y="2279650"/>
          <p14:tracePt t="5562" x="8070850" y="2279650"/>
          <p14:tracePt t="5573" x="8108950" y="2279650"/>
          <p14:tracePt t="5583" x="8204200" y="2292350"/>
          <p14:tracePt t="5594" x="8248650" y="2305050"/>
          <p14:tracePt t="5603" x="8261350" y="2305050"/>
          <p14:tracePt t="5613" x="8274050" y="2305050"/>
          <p14:tracePt t="5662" x="8248650" y="2305050"/>
          <p14:tracePt t="5673" x="8235950" y="2305050"/>
          <p14:tracePt t="5683" x="8204200" y="2305050"/>
          <p14:tracePt t="5693" x="8166100" y="2317750"/>
          <p14:tracePt t="5703" x="8153400" y="2317750"/>
          <p14:tracePt t="5713" x="8121650" y="2330450"/>
          <p14:tracePt t="5723" x="8096250" y="2330450"/>
          <p14:tracePt t="5817" x="7677150" y="2457450"/>
          <p14:tracePt t="5823" x="7664450" y="2457450"/>
          <p14:tracePt t="5833" x="7651750" y="2457450"/>
          <p14:tracePt t="5883" x="7664450" y="2457450"/>
          <p14:tracePt t="5893" x="7689850" y="2457450"/>
          <p14:tracePt t="5912" x="7708900" y="2457450"/>
          <p14:tracePt t="5962" x="7689850" y="2457450"/>
          <p14:tracePt t="5973" x="7677150" y="2457450"/>
          <p14:tracePt t="5983" x="7651750" y="2470150"/>
          <p14:tracePt t="5993" x="7639050" y="2482850"/>
          <p14:tracePt t="6003" x="7607300" y="2501900"/>
          <p14:tracePt t="6013" x="7581900" y="2501900"/>
          <p14:tracePt t="6023" x="7569200" y="2514600"/>
          <p14:tracePt t="6033" x="7537450" y="2514600"/>
          <p14:tracePt t="6043" x="7524750" y="2514600"/>
          <p14:tracePt t="6054" x="7499350" y="2514600"/>
          <p14:tracePt t="6063" x="7467600" y="2527300"/>
          <p14:tracePt t="6073" x="7442200" y="2527300"/>
          <p14:tracePt t="6083" x="7429500" y="2540000"/>
          <p14:tracePt t="6152" x="7416800" y="2527300"/>
          <p14:tracePt t="6163" x="7372350" y="2514600"/>
          <p14:tracePt t="6173" x="7302500" y="2501900"/>
          <p14:tracePt t="6183" x="7232650" y="2482850"/>
          <p14:tracePt t="6193" x="7181850" y="2470150"/>
          <p14:tracePt t="6203" x="7112000" y="2457450"/>
          <p14:tracePt t="6213" x="7029450" y="2432050"/>
          <p14:tracePt t="6223" x="6940550" y="2387600"/>
          <p14:tracePt t="6233" x="6858000" y="2343150"/>
          <p14:tracePt t="6243" x="6788150" y="2305050"/>
          <p14:tracePt t="6254" x="6737350" y="2279650"/>
          <p14:tracePt t="6267" x="6648450" y="2222500"/>
          <p14:tracePt t="6273" x="6597650" y="2165350"/>
          <p14:tracePt t="6283" x="6553200" y="2120900"/>
          <p14:tracePt t="6293" x="6527800" y="2038350"/>
          <p14:tracePt t="6303" x="6483350" y="1968500"/>
          <p14:tracePt t="6313" x="6457950" y="1873250"/>
          <p14:tracePt t="6323" x="6413500" y="1746250"/>
          <p14:tracePt t="6333" x="6375400" y="1663700"/>
          <p14:tracePt t="6343" x="6343650" y="1581150"/>
          <p14:tracePt t="6353" x="6305550" y="1498600"/>
          <p14:tracePt t="6363" x="6273800" y="1441450"/>
          <p14:tracePt t="6373" x="6235700" y="1346200"/>
          <p14:tracePt t="6383" x="6203950" y="1276350"/>
          <p14:tracePt t="6393" x="6203950" y="1219200"/>
          <p14:tracePt t="6403" x="6223000" y="1181100"/>
          <p14:tracePt t="6413" x="6248400" y="1123950"/>
          <p14:tracePt t="6423" x="6362700" y="1016000"/>
          <p14:tracePt t="6433" x="6470650" y="901700"/>
          <p14:tracePt t="6443" x="6584950" y="819150"/>
          <p14:tracePt t="6453" x="6648450" y="762000"/>
          <p14:tracePt t="6463" x="6692900" y="736600"/>
          <p14:tracePt t="6473" x="6718300" y="704850"/>
          <p14:tracePt t="6483" x="6775450" y="666750"/>
          <p14:tracePt t="6493" x="6832600" y="641350"/>
          <p14:tracePt t="6503" x="6927850" y="596900"/>
          <p14:tracePt t="6513" x="7029450" y="571500"/>
          <p14:tracePt t="6524" x="7067550" y="539750"/>
          <p14:tracePt t="6533" x="7124700" y="527050"/>
          <p14:tracePt t="6543" x="7162800" y="514350"/>
          <p14:tracePt t="6553" x="7194550" y="514350"/>
          <p14:tracePt t="7571" x="9175750" y="2679700"/>
          <p14:tracePt t="7574" x="9163050" y="2692400"/>
          <p14:tracePt t="7585" x="9150350" y="2724150"/>
          <p14:tracePt t="7594" x="9137650" y="2762250"/>
          <p14:tracePt t="7604" x="9112250" y="2806700"/>
          <p14:tracePt t="7614" x="9080500" y="2857500"/>
          <p14:tracePt t="7624" x="9067800" y="2914650"/>
          <p14:tracePt t="7633" x="9067800" y="2927350"/>
          <p14:tracePt t="7644" x="9067800" y="2997200"/>
          <p14:tracePt t="7654" x="9055100" y="3028950"/>
          <p14:tracePt t="7664" x="9055100" y="3054350"/>
          <p14:tracePt t="7674" x="9042400" y="3079750"/>
          <p14:tracePt t="7684" x="9042400" y="3124200"/>
          <p14:tracePt t="7694" x="9042400" y="3162300"/>
          <p14:tracePt t="7704" x="9042400" y="3232150"/>
          <p14:tracePt t="7713" x="9042400" y="3289300"/>
          <p14:tracePt t="7724" x="9042400" y="3384550"/>
          <p14:tracePt t="7734" x="9042400" y="3454400"/>
          <p14:tracePt t="7753" x="9023350" y="3556000"/>
          <p14:tracePt t="7763" x="9023350" y="3568700"/>
          <p14:tracePt t="7773" x="9023350" y="3594100"/>
          <p14:tracePt t="7783" x="9023350" y="3625850"/>
          <p14:tracePt t="7793" x="9023350" y="3651250"/>
          <p14:tracePt t="7803" x="9042400" y="3676650"/>
          <p14:tracePt t="7813" x="9055100" y="3695700"/>
          <p14:tracePt t="7823" x="9055100" y="3708400"/>
          <p14:tracePt t="7833" x="9067800" y="3721100"/>
          <p14:tracePt t="7843" x="9067800" y="3733800"/>
          <p14:tracePt t="7892" x="9055100" y="3733800"/>
          <p14:tracePt t="7904" x="9042400" y="3733800"/>
          <p14:tracePt t="7913" x="9010650" y="3733800"/>
          <p14:tracePt t="7923" x="8997950" y="3733800"/>
          <p14:tracePt t="7933" x="8972550" y="3733800"/>
          <p14:tracePt t="7943" x="8940800" y="3721100"/>
          <p14:tracePt t="7953" x="8902700" y="3721100"/>
          <p14:tracePt t="7963" x="8858250" y="3708400"/>
          <p14:tracePt t="7973" x="8801100" y="3676650"/>
          <p14:tracePt t="7983" x="8763000" y="3663950"/>
          <p14:tracePt t="7993" x="8667750" y="3606800"/>
          <p14:tracePt t="8003" x="8553450" y="3536950"/>
          <p14:tracePt t="8013" x="8375650" y="3429000"/>
          <p14:tracePt t="8023" x="8204200" y="3333750"/>
          <p14:tracePt t="8033" x="8108950" y="3263900"/>
          <p14:tracePt t="8043" x="8026400" y="3206750"/>
          <p14:tracePt t="8054" x="7912100" y="3136900"/>
          <p14:tracePt t="8064" x="7848600" y="3067050"/>
          <p14:tracePt t="8073" x="7778750" y="2997200"/>
          <p14:tracePt t="8083" x="7689850" y="2889250"/>
          <p14:tracePt t="8093" x="7664450" y="2832100"/>
          <p14:tracePt t="8103" x="7639050" y="2762250"/>
          <p14:tracePt t="8113" x="7626350" y="2654300"/>
          <p14:tracePt t="8123" x="7607300" y="2584450"/>
          <p14:tracePt t="8133" x="7607300" y="2540000"/>
          <p14:tracePt t="8143" x="7607300" y="2527300"/>
          <p14:tracePt t="8182" x="7607300" y="2514600"/>
          <p14:tracePt t="8413" x="7594600" y="2514600"/>
          <p14:tracePt t="9732" x="7581900" y="2514600"/>
          <p14:tracePt t="9743" x="7569200" y="2514600"/>
          <p14:tracePt t="9753" x="7556500" y="2514600"/>
          <p14:tracePt t="11134" x="374650" y="1473200"/>
          <p14:tracePt t="11163" x="571500" y="1524000"/>
          <p14:tracePt t="11166" x="914400" y="1593850"/>
          <p14:tracePt t="11175" x="1028700" y="1625600"/>
          <p14:tracePt t="11185" x="1168400" y="1651000"/>
          <p14:tracePt t="11194" x="1250950" y="1663700"/>
          <p14:tracePt t="11203" x="1358900" y="1708150"/>
          <p14:tracePt t="11213" x="1498600" y="1746250"/>
          <p14:tracePt t="11223" x="1638300" y="1790700"/>
          <p14:tracePt t="11233" x="1765300" y="1835150"/>
          <p14:tracePt t="11243" x="1847850" y="1860550"/>
          <p14:tracePt t="11253" x="1905000" y="1885950"/>
          <p14:tracePt t="11263" x="1955800" y="1905000"/>
          <p14:tracePt t="11273" x="2012950" y="1905000"/>
          <p14:tracePt t="11283" x="2057400" y="1917700"/>
          <p14:tracePt t="11293" x="2095500" y="1930400"/>
          <p14:tracePt t="11303" x="2127250" y="1943100"/>
          <p14:tracePt t="11313" x="2197100" y="1987550"/>
          <p14:tracePt t="11323" x="2292350" y="2012950"/>
          <p14:tracePt t="11333" x="2374900" y="2057400"/>
          <p14:tracePt t="11343" x="2444750" y="2070100"/>
          <p14:tracePt t="11353" x="2457450" y="2082800"/>
          <p14:tracePt t="11363" x="2470150" y="2082800"/>
          <p14:tracePt t="11442" x="2482850" y="2082800"/>
          <p14:tracePt t="11453" x="2514600" y="2095500"/>
          <p14:tracePt t="11463" x="2540000" y="2108200"/>
          <p14:tracePt t="11473" x="2571750" y="2120900"/>
          <p14:tracePt t="11483" x="2584450" y="2120900"/>
          <p14:tracePt t="11493" x="2597150" y="2120900"/>
          <p14:tracePt t="11503" x="2609850" y="2120900"/>
          <p14:tracePt t="11562" x="2609850" y="2139950"/>
          <p14:tracePt t="11573" x="2622550" y="2139950"/>
          <p14:tracePt t="11583" x="2667000" y="2152650"/>
          <p14:tracePt t="11593" x="2692400" y="2165350"/>
          <p14:tracePt t="11603" x="2736850" y="2165350"/>
          <p14:tracePt t="11613" x="2749550" y="2165350"/>
          <p14:tracePt t="11623" x="2762250" y="2165350"/>
          <p14:tracePt t="11642" x="2774950" y="2165350"/>
          <p14:tracePt t="11672" x="2794000" y="2165350"/>
          <p14:tracePt t="11683" x="2806700" y="2165350"/>
          <p14:tracePt t="11693" x="2819400" y="2165350"/>
          <p14:tracePt t="11703" x="2844800" y="2165350"/>
          <p14:tracePt t="11713" x="2876550" y="2178050"/>
          <p14:tracePt t="11723" x="2889250" y="2178050"/>
          <p14:tracePt t="11733" x="2901950" y="2178050"/>
          <p14:tracePt t="11922" x="2927350" y="2190750"/>
          <p14:tracePt t="11933" x="2946400" y="2190750"/>
          <p14:tracePt t="11943" x="2959100" y="2190750"/>
          <p14:tracePt t="11953" x="2959100" y="2209800"/>
          <p14:tracePt t="12975" x="2889250" y="2120900"/>
          <p14:tracePt t="13053" x="2901950" y="2120900"/>
          <p14:tracePt t="13063" x="2914650" y="2120900"/>
          <p14:tracePt t="14082" x="5454650" y="2387600"/>
          <p14:tracePt t="14085" x="5454650" y="2374900"/>
          <p14:tracePt t="14096" x="5473700" y="2362200"/>
          <p14:tracePt t="14113" x="5473700" y="2343150"/>
          <p14:tracePt t="14123" x="5486400" y="2330450"/>
          <p14:tracePt t="14133" x="5499100" y="2330450"/>
          <p14:tracePt t="14143" x="5499100" y="2317750"/>
          <p14:tracePt t="14153" x="5511800" y="2317750"/>
          <p14:tracePt t="14163" x="5511800" y="2305050"/>
          <p14:tracePt t="14173" x="5524500" y="2305050"/>
          <p14:tracePt t="14193" x="5524500" y="2292350"/>
          <p14:tracePt t="14203" x="5543550" y="2279650"/>
          <p14:tracePt t="14223" x="5556250" y="2260600"/>
          <p14:tracePt t="14233" x="5568950" y="2235200"/>
          <p14:tracePt t="14243" x="5581650" y="2222500"/>
          <p14:tracePt t="14253" x="5581650" y="2209800"/>
          <p14:tracePt t="14263" x="5594350" y="2190750"/>
          <p14:tracePt t="14302" x="5607050" y="2178050"/>
          <p14:tracePt t="14323" x="5626100" y="2178050"/>
          <p14:tracePt t="14333" x="5651500" y="2178050"/>
          <p14:tracePt t="14343" x="5676900" y="2178050"/>
          <p14:tracePt t="14353" x="5721350" y="2178050"/>
          <p14:tracePt t="14363" x="5765800" y="2178050"/>
          <p14:tracePt t="14383" x="5778500" y="2178050"/>
          <p14:tracePt t="14393" x="5791200" y="2178050"/>
          <p14:tracePt t="14403" x="5816600" y="2178050"/>
          <p14:tracePt t="14413" x="5829300" y="2178050"/>
          <p14:tracePt t="14423" x="5886450" y="2178050"/>
          <p14:tracePt t="14433" x="5969000" y="2178050"/>
          <p14:tracePt t="14443" x="6140450" y="2190750"/>
          <p14:tracePt t="14453" x="6292850" y="2209800"/>
          <p14:tracePt t="14463" x="6445250" y="2222500"/>
          <p14:tracePt t="14473" x="6527800" y="2222500"/>
          <p14:tracePt t="14483" x="6553200" y="2222500"/>
          <p14:tracePt t="14493" x="6565900" y="2222500"/>
          <p14:tracePt t="14503" x="6584950" y="2222500"/>
          <p14:tracePt t="14513" x="6597650" y="2222500"/>
          <p14:tracePt t="14542" x="6610350" y="2235200"/>
          <p14:tracePt t="14553" x="6667500" y="2235200"/>
          <p14:tracePt t="14563" x="6750050" y="2247900"/>
          <p14:tracePt t="14573" x="6858000" y="2279650"/>
          <p14:tracePt t="14583" x="6959600" y="2292350"/>
          <p14:tracePt t="14593" x="7092950" y="2317750"/>
          <p14:tracePt t="14603" x="7289800" y="2343150"/>
          <p14:tracePt t="14613" x="7467600" y="2374900"/>
          <p14:tracePt t="14623" x="7626350" y="2400300"/>
          <p14:tracePt t="14633" x="7791450" y="2432050"/>
          <p14:tracePt t="14643" x="7804150" y="2444750"/>
          <p14:tracePt t="14653" x="7861300" y="2457450"/>
          <p14:tracePt t="14663" x="7886700" y="2457450"/>
          <p14:tracePt t="14682" x="7899400" y="2457450"/>
          <p14:tracePt t="14762" x="7886700" y="2457450"/>
          <p14:tracePt t="14882" x="7874000" y="2457450"/>
          <p14:tracePt t="14942" x="7861300" y="2457450"/>
          <p14:tracePt t="14953" x="7848600" y="2457450"/>
          <p14:tracePt t="14992" x="7829550" y="2457450"/>
          <p14:tracePt t="15003" x="7816850" y="2470150"/>
          <p14:tracePt t="15013" x="7804150" y="2470150"/>
          <p14:tracePt t="15062" x="7791450" y="2470150"/>
          <p14:tracePt t="15073" x="7759700" y="2470150"/>
          <p14:tracePt t="15083" x="7747000" y="2470150"/>
          <p14:tracePt t="15093" x="7708900" y="2470150"/>
          <p14:tracePt t="15103" x="7677150" y="2470150"/>
          <p14:tracePt t="16127" x="7334250" y="2139950"/>
          <p14:tracePt t="16144" x="7334250" y="2120900"/>
          <p14:tracePt t="16162" x="7346950" y="2120900"/>
          <p14:tracePt t="16232" x="7334250" y="2120900"/>
          <p14:tracePt t="16292" x="7334250" y="2108200"/>
          <p14:tracePt t="16303" x="7315200" y="2108200"/>
          <p14:tracePt t="16313" x="7315200" y="2095500"/>
          <p14:tracePt t="16323" x="7302500" y="2082800"/>
          <p14:tracePt t="16333" x="7289800" y="2057400"/>
          <p14:tracePt t="16343" x="7277100" y="2025650"/>
          <p14:tracePt t="16353" x="7264400" y="2000250"/>
          <p14:tracePt t="16363" x="7264400" y="1955800"/>
          <p14:tracePt t="16373" x="7264400" y="1905000"/>
          <p14:tracePt t="16383" x="7264400" y="1835150"/>
          <p14:tracePt t="16393" x="7277100" y="1695450"/>
          <p14:tracePt t="16403" x="7277100" y="1543050"/>
          <p14:tracePt t="16413" x="7277100" y="1416050"/>
          <p14:tracePt t="16423" x="7277100" y="1320800"/>
          <p14:tracePt t="16433" x="7277100" y="1276350"/>
          <p14:tracePt t="16443" x="7277100" y="1250950"/>
          <p14:tracePt t="16453" x="7264400" y="1219200"/>
          <p14:tracePt t="16463" x="7264400" y="1206500"/>
          <p14:tracePt t="16473" x="7264400" y="1193800"/>
          <p14:tracePt t="16483" x="7264400" y="1181100"/>
          <p14:tracePt t="16502" x="7277100" y="1181100"/>
          <p14:tracePt t="16562" x="7289800" y="1181100"/>
          <p14:tracePt t="16573" x="7302500" y="1168400"/>
          <p14:tracePt t="16583" x="7315200" y="1168400"/>
          <p14:tracePt t="16593" x="7334250" y="1168400"/>
          <p14:tracePt t="16603" x="7346950" y="1168400"/>
          <p14:tracePt t="16613" x="7359650" y="1149350"/>
          <p14:tracePt t="16652" x="7372350" y="1149350"/>
          <p14:tracePt t="16672" x="7404100" y="1149350"/>
          <p14:tracePt t="16683" x="7416800" y="1149350"/>
          <p14:tracePt t="16693" x="7442200" y="1149350"/>
          <p14:tracePt t="16703" x="7467600" y="1149350"/>
          <p14:tracePt t="16713" x="7512050" y="1136650"/>
          <p14:tracePt t="16723" x="7556500" y="1123950"/>
          <p14:tracePt t="16733" x="7581900" y="1111250"/>
          <p14:tracePt t="16743" x="7607300" y="1098550"/>
          <p14:tracePt t="16753" x="7626350" y="1098550"/>
          <p14:tracePt t="16763" x="7626350" y="1085850"/>
          <p14:tracePt t="16773" x="7639050" y="1066800"/>
          <p14:tracePt t="16812" x="7639050" y="1054100"/>
          <p14:tracePt t="16823" x="7639050" y="1041400"/>
          <p14:tracePt t="16843" x="7639050" y="1028700"/>
          <p14:tracePt t="16862" x="7639050" y="1016000"/>
          <p14:tracePt t="17112" x="7639050" y="1028700"/>
          <p14:tracePt t="17123" x="7626350" y="1028700"/>
          <p14:tracePt t="17133" x="7626350" y="1041400"/>
          <p14:tracePt t="17143" x="7626350" y="1054100"/>
          <p14:tracePt t="17153" x="7626350" y="1066800"/>
          <p14:tracePt t="18171" x="2794000" y="5334000"/>
          <p14:tracePt t="18173" x="2749550" y="5334000"/>
          <p14:tracePt t="18186" x="2679700" y="5334000"/>
          <p14:tracePt t="18194" x="2584450" y="5334000"/>
          <p14:tracePt t="18204" x="2470150" y="5346700"/>
          <p14:tracePt t="18214" x="2317750" y="5372100"/>
          <p14:tracePt t="18224" x="2235200" y="5416550"/>
          <p14:tracePt t="18234" x="2082800" y="5486400"/>
          <p14:tracePt t="18244" x="1974850" y="5537200"/>
          <p14:tracePt t="18254" x="1905000" y="5581650"/>
          <p14:tracePt t="18263" x="1873250" y="5607050"/>
          <p14:tracePt t="18274" x="1816100" y="5607050"/>
          <p14:tracePt t="18284" x="1765300" y="5619750"/>
          <p14:tracePt t="18294" x="1708150" y="5638800"/>
          <p14:tracePt t="18304" x="1651000" y="5638800"/>
          <p14:tracePt t="18314" x="1593850" y="5638800"/>
          <p14:tracePt t="18324" x="1555750" y="5638800"/>
          <p14:tracePt t="18334" x="1498600" y="5638800"/>
          <p14:tracePt t="18344" x="1441450" y="5651500"/>
          <p14:tracePt t="18354" x="1371600" y="5664200"/>
          <p14:tracePt t="18364" x="1308100" y="5664200"/>
          <p14:tracePt t="18374" x="1250950" y="5676900"/>
          <p14:tracePt t="18384" x="1181100" y="5689600"/>
          <p14:tracePt t="18394" x="1085850" y="5689600"/>
          <p14:tracePt t="18404" x="996950" y="5708650"/>
          <p14:tracePt t="18414" x="933450" y="5708650"/>
          <p14:tracePt t="18424" x="901700" y="5721350"/>
          <p14:tracePt t="18434" x="889000" y="5721350"/>
          <p14:tracePt t="18462" x="914400" y="5689600"/>
          <p14:tracePt t="18473" x="958850" y="5651500"/>
          <p14:tracePt t="18483" x="971550" y="5619750"/>
          <p14:tracePt t="18493" x="971550" y="5607050"/>
          <p14:tracePt t="18503" x="984250" y="5549900"/>
          <p14:tracePt t="18513" x="996950" y="5499100"/>
          <p14:tracePt t="18523" x="1016000" y="5416550"/>
          <p14:tracePt t="18533" x="1028700" y="5346700"/>
          <p14:tracePt t="18543" x="1066800" y="5232400"/>
          <p14:tracePt t="18553" x="1123950" y="5111750"/>
          <p14:tracePt t="18563" x="1181100" y="4984750"/>
          <p14:tracePt t="18573" x="1206500" y="4902200"/>
          <p14:tracePt t="18583" x="1219200" y="4819650"/>
          <p14:tracePt t="18593" x="1219200" y="4800600"/>
          <p14:tracePt t="18603" x="1238250" y="4775200"/>
          <p14:tracePt t="18613" x="1238250" y="4749800"/>
          <p14:tracePt t="18623" x="1238250" y="4737100"/>
          <p14:tracePt t="18633" x="1250950" y="4705350"/>
          <p14:tracePt t="18643" x="1263650" y="4692650"/>
          <p14:tracePt t="18662" x="1276350" y="4679950"/>
          <p14:tracePt t="18673" x="1276350" y="4667250"/>
          <p14:tracePt t="18692" x="1276350" y="4648200"/>
          <p14:tracePt t="18742" x="1289050" y="4648200"/>
          <p14:tracePt t="18753" x="1308100" y="4635500"/>
          <p14:tracePt t="18763" x="1320800" y="4635500"/>
          <p14:tracePt t="18773" x="1320800" y="4622800"/>
          <p14:tracePt t="18792" x="1320800" y="4610100"/>
          <p14:tracePt t="18822" x="1320800" y="4597400"/>
          <p14:tracePt t="18853" x="1320800" y="4578350"/>
          <p14:tracePt t="18873" x="1320800" y="4540250"/>
          <p14:tracePt t="18883" x="1320800" y="4514850"/>
          <p14:tracePt t="18893" x="1308100" y="4457700"/>
          <p14:tracePt t="18903" x="1289050" y="4425950"/>
          <p14:tracePt t="18913" x="1276350" y="4400550"/>
          <p14:tracePt t="19102" x="1276350" y="4387850"/>
          <p14:tracePt t="19113" x="1308100" y="4375150"/>
          <p14:tracePt t="19123" x="1320800" y="4356100"/>
          <p14:tracePt t="19133" x="1333500" y="4356100"/>
          <p14:tracePt t="19143" x="1358900" y="4343400"/>
          <p14:tracePt t="19153" x="1416050" y="4343400"/>
          <p14:tracePt t="19163" x="1428750" y="4343400"/>
          <p14:tracePt t="19173" x="1568450" y="4330700"/>
          <p14:tracePt t="19183" x="1651000" y="4330700"/>
          <p14:tracePt t="19193" x="1682750" y="4330700"/>
          <p14:tracePt t="20211" x="2038350" y="5969000"/>
          <p14:tracePt t="20263" x="2057400" y="5956300"/>
          <p14:tracePt t="20273" x="2070100" y="5943600"/>
          <p14:tracePt t="20283" x="2070100" y="5930900"/>
          <p14:tracePt t="20293" x="2082800" y="5911850"/>
          <p14:tracePt t="20303" x="2082800" y="5899150"/>
          <p14:tracePt t="20313" x="2082800" y="5886450"/>
          <p14:tracePt t="20323" x="2082800" y="5873750"/>
          <p14:tracePt t="20333" x="2095500" y="5873750"/>
          <p14:tracePt t="20343" x="2095500" y="5842000"/>
          <p14:tracePt t="20353" x="2108200" y="5829300"/>
          <p14:tracePt t="20363" x="2127250" y="5803900"/>
          <p14:tracePt t="20373" x="2139950" y="5791200"/>
          <p14:tracePt t="20383" x="2139950" y="5746750"/>
          <p14:tracePt t="20393" x="2139950" y="5721350"/>
          <p14:tracePt t="20403" x="2139950" y="5708650"/>
          <p14:tracePt t="20413" x="2139950" y="5689600"/>
          <p14:tracePt t="20423" x="2139950" y="5676900"/>
          <p14:tracePt t="20462" x="2127250" y="5676900"/>
          <p14:tracePt t="20483" x="2108200" y="5676900"/>
          <p14:tracePt t="20493" x="2082800" y="5676900"/>
          <p14:tracePt t="20503" x="2038350" y="5676900"/>
          <p14:tracePt t="20513" x="2012950" y="5676900"/>
          <p14:tracePt t="20523" x="1873250" y="5708650"/>
          <p14:tracePt t="20533" x="1816100" y="5721350"/>
          <p14:tracePt t="20543" x="1765300" y="5734050"/>
          <p14:tracePt t="20553" x="1708150" y="5759450"/>
          <p14:tracePt t="20563" x="1682750" y="5791200"/>
          <p14:tracePt t="20573" x="1651000" y="5816600"/>
          <p14:tracePt t="20583" x="1625600" y="5829300"/>
          <p14:tracePt t="20593" x="1612900" y="5842000"/>
          <p14:tracePt t="20603" x="1593850" y="5842000"/>
          <p14:tracePt t="20613" x="1581150" y="5861050"/>
          <p14:tracePt t="20623" x="1568450" y="5861050"/>
          <p14:tracePt t="20633" x="1543050" y="5873750"/>
          <p14:tracePt t="20643" x="1530350" y="5873750"/>
          <p14:tracePt t="20653" x="1511300" y="5873750"/>
          <p14:tracePt t="20663" x="1485900" y="5873750"/>
          <p14:tracePt t="20673" x="1460500" y="5873750"/>
          <p14:tracePt t="20683" x="1428750" y="5861050"/>
          <p14:tracePt t="20693" x="1403350" y="5861050"/>
          <p14:tracePt t="20703" x="1358900" y="5842000"/>
          <p14:tracePt t="20713" x="1308100" y="5842000"/>
          <p14:tracePt t="20723" x="1276350" y="5842000"/>
          <p14:tracePt t="20733" x="1238250" y="5829300"/>
          <p14:tracePt t="20743" x="1181100" y="5829300"/>
          <p14:tracePt t="20753" x="1168400" y="5829300"/>
          <p14:tracePt t="20763" x="1123950" y="5816600"/>
          <p14:tracePt t="20773" x="1111250" y="5816600"/>
          <p14:tracePt t="20792" x="1098550" y="5803900"/>
          <p14:tracePt t="20803" x="1098550" y="5791200"/>
          <p14:tracePt t="20822" x="1085850" y="5772150"/>
          <p14:tracePt t="20852" x="1066800" y="5772150"/>
          <p14:tracePt t="20932" x="1085850" y="5772150"/>
          <p14:tracePt t="20952" x="1098550" y="5759450"/>
          <p14:tracePt t="20963" x="1111250" y="5759450"/>
          <p14:tracePt t="20992" x="1111250" y="5772150"/>
          <p14:tracePt t="21003" x="1136650" y="5791200"/>
          <p14:tracePt t="21013" x="1155700" y="5816600"/>
          <p14:tracePt t="21023" x="1168400" y="5829300"/>
          <p14:tracePt t="21033" x="1193800" y="5861050"/>
          <p14:tracePt t="21043" x="1219200" y="5873750"/>
          <p14:tracePt t="21053" x="1238250" y="5873750"/>
          <p14:tracePt t="21063" x="1263650" y="5886450"/>
          <p14:tracePt t="21073" x="1276350" y="5899150"/>
          <p14:tracePt t="21083" x="1308100" y="5899150"/>
          <p14:tracePt t="21093" x="1346200" y="5911850"/>
          <p14:tracePt t="21103" x="1371600" y="5911850"/>
          <p14:tracePt t="21113" x="1403350" y="5911850"/>
          <p14:tracePt t="21123" x="1428750" y="5930900"/>
          <p14:tracePt t="21142" x="1428750" y="5911850"/>
          <p14:tracePt t="21182" x="1441450" y="5911850"/>
          <p14:tracePt t="21202" x="1441450" y="5899150"/>
          <p14:tracePt t="21213" x="1460500" y="5899150"/>
          <p14:tracePt t="21223" x="1485900" y="5899150"/>
          <p14:tracePt t="21233" x="1511300" y="5899150"/>
          <p14:tracePt t="22250" x="2527300" y="4870450"/>
          <p14:tracePt t="22254" x="2540000" y="4857750"/>
          <p14:tracePt t="22265" x="2540000" y="4845050"/>
          <p14:tracePt t="22275" x="2540000" y="4832350"/>
          <p14:tracePt t="22372" x="2540000" y="4819650"/>
          <p14:tracePt t="22383" x="2552700" y="4819650"/>
          <p14:tracePt t="22402" x="2552700" y="4800600"/>
          <p14:tracePt t="22432" x="2552700" y="4787900"/>
          <p14:tracePt t="22452" x="2552700" y="4775200"/>
          <p14:tracePt t="22463" x="2552700" y="4762500"/>
          <p14:tracePt t="22512" x="2527300" y="4762500"/>
          <p14:tracePt t="22523" x="2482850" y="4762500"/>
          <p14:tracePt t="22533" x="2444750" y="4775200"/>
          <p14:tracePt t="22543" x="2387600" y="4787900"/>
          <p14:tracePt t="22553" x="2330450" y="4800600"/>
          <p14:tracePt t="22563" x="2305050" y="4832350"/>
          <p14:tracePt t="22573" x="2260600" y="4857750"/>
          <p14:tracePt t="22583" x="2222500" y="4870450"/>
          <p14:tracePt t="22593" x="2197100" y="4902200"/>
          <p14:tracePt t="22603" x="2165350" y="4914900"/>
          <p14:tracePt t="22613" x="2152650" y="4914900"/>
          <p14:tracePt t="22632" x="2139950" y="4927600"/>
          <p14:tracePt t="22652" x="2127250" y="4927600"/>
          <p14:tracePt t="22672" x="2108200" y="4927600"/>
          <p14:tracePt t="22683" x="2082800" y="4927600"/>
          <p14:tracePt t="22693" x="2057400" y="4927600"/>
          <p14:tracePt t="22703" x="2025650" y="4927600"/>
          <p14:tracePt t="22713" x="1955800" y="4927600"/>
          <p14:tracePt t="22723" x="1885950" y="4914900"/>
          <p14:tracePt t="22733" x="1803400" y="4914900"/>
          <p14:tracePt t="22743" x="1708150" y="4902200"/>
          <p14:tracePt t="22753" x="1638300" y="4902200"/>
          <p14:tracePt t="22763" x="1543050" y="4889500"/>
          <p14:tracePt t="22773" x="1441450" y="4870450"/>
          <p14:tracePt t="22783" x="1320800" y="4857750"/>
          <p14:tracePt t="22793" x="1219200" y="4845050"/>
          <p14:tracePt t="22803" x="1155700" y="4832350"/>
          <p14:tracePt t="22813" x="984250" y="4832350"/>
          <p14:tracePt t="22823" x="889000" y="4832350"/>
          <p14:tracePt t="22833" x="774700" y="4832350"/>
          <p14:tracePt t="22843" x="723900" y="4832350"/>
          <p14:tracePt t="22853" x="666750" y="4832350"/>
          <p14:tracePt t="22863" x="609600" y="4832350"/>
          <p14:tracePt t="22873" x="552450" y="4845050"/>
          <p14:tracePt t="22883" x="514350" y="4857750"/>
          <p14:tracePt t="22902" x="501650" y="4857750"/>
          <p14:tracePt t="22913" x="501650" y="4870450"/>
          <p14:tracePt t="22923" x="488950" y="4870450"/>
          <p14:tracePt t="22943" x="469900" y="4889500"/>
          <p14:tracePt t="22953" x="469900" y="4902200"/>
          <p14:tracePt t="22963" x="457200" y="4914900"/>
          <p14:tracePt t="22973" x="457200" y="4927600"/>
          <p14:tracePt t="22983" x="457200" y="4940300"/>
          <p14:tracePt t="22993" x="457200" y="4953000"/>
          <p14:tracePt t="23012" x="457200" y="4972050"/>
          <p14:tracePt t="23023" x="457200" y="4984750"/>
          <p14:tracePt t="23033" x="457200" y="4997450"/>
          <p14:tracePt t="23043" x="469900" y="5022850"/>
          <p14:tracePt t="23054" x="488950" y="5054600"/>
          <p14:tracePt t="23063" x="501650" y="5111750"/>
          <p14:tracePt t="23073" x="527050" y="5137150"/>
          <p14:tracePt t="23083" x="539750" y="5162550"/>
          <p14:tracePt t="23093" x="571500" y="5207000"/>
          <p14:tracePt t="23103" x="596900" y="5232400"/>
          <p14:tracePt t="23113" x="596900" y="5264150"/>
          <p14:tracePt t="23123" x="596900" y="5276850"/>
          <p14:tracePt t="23133" x="609600" y="5289550"/>
          <p14:tracePt t="23143" x="609600" y="5314950"/>
          <p14:tracePt t="23153" x="622300" y="5334000"/>
          <p14:tracePt t="23163" x="666750" y="5359400"/>
          <p14:tracePt t="23173" x="723900" y="5397500"/>
          <p14:tracePt t="23183" x="749300" y="5416550"/>
          <p14:tracePt t="23193" x="793750" y="5441950"/>
          <p14:tracePt t="23203" x="819150" y="5454650"/>
          <p14:tracePt t="23213" x="844550" y="5467350"/>
          <p14:tracePt t="23232" x="863600" y="5486400"/>
          <p14:tracePt t="23262" x="876300" y="5486400"/>
          <p14:tracePt t="23273" x="901700" y="5499100"/>
          <p14:tracePt t="23283" x="946150" y="5511800"/>
          <p14:tracePt t="23293" x="984250" y="5511800"/>
          <p14:tracePt t="24310" x="1625600" y="4648200"/>
          <p14:tracePt t="24313" x="1612900" y="4648200"/>
          <p14:tracePt t="24325" x="1581150" y="4648200"/>
          <p14:tracePt t="24333" x="1568450" y="4648200"/>
          <p14:tracePt t="24343" x="1543050" y="4648200"/>
          <p14:tracePt t="24353" x="1543050" y="4635500"/>
          <p14:tracePt t="24363" x="1511300" y="4635500"/>
          <p14:tracePt t="24374" x="1498600" y="4635500"/>
          <p14:tracePt t="24384" x="1485900" y="4635500"/>
          <p14:tracePt t="24393" x="1473200" y="4635500"/>
          <p14:tracePt t="24403" x="1460500" y="4635500"/>
          <p14:tracePt t="24432" x="1428750" y="4635500"/>
          <p14:tracePt t="24443" x="1416050" y="4635500"/>
          <p14:tracePt t="24453" x="1403350" y="4635500"/>
          <p14:tracePt t="24463" x="1358900" y="4648200"/>
          <p14:tracePt t="24473" x="1346200" y="4648200"/>
          <p14:tracePt t="24483" x="1320800" y="4648200"/>
          <p14:tracePt t="24493" x="1276350" y="4648200"/>
          <p14:tracePt t="24503" x="1250950" y="4667250"/>
          <p14:tracePt t="24513" x="1219200" y="4667250"/>
          <p14:tracePt t="24523" x="1168400" y="4679950"/>
          <p14:tracePt t="24533" x="1136650" y="4692650"/>
          <p14:tracePt t="24543" x="1098550" y="4718050"/>
          <p14:tracePt t="24553" x="1085850" y="4718050"/>
          <p14:tracePt t="24563" x="1066800" y="4737100"/>
          <p14:tracePt t="24573" x="1054100" y="4737100"/>
          <p14:tracePt t="24583" x="1054100" y="4749800"/>
          <p14:tracePt t="24593" x="1041400" y="4749800"/>
          <p14:tracePt t="24603" x="1028700" y="4762500"/>
          <p14:tracePt t="24613" x="996950" y="4775200"/>
          <p14:tracePt t="24623" x="984250" y="4787900"/>
          <p14:tracePt t="24633" x="958850" y="4819650"/>
          <p14:tracePt t="24643" x="946150" y="4819650"/>
          <p14:tracePt t="24653" x="946150" y="4832350"/>
          <p14:tracePt t="24663" x="933450" y="4845050"/>
          <p14:tracePt t="24673" x="914400" y="4857750"/>
          <p14:tracePt t="24683" x="901700" y="4857750"/>
          <p14:tracePt t="24693" x="889000" y="4870450"/>
          <p14:tracePt t="24703" x="876300" y="4889500"/>
          <p14:tracePt t="24713" x="844550" y="4902200"/>
          <p14:tracePt t="24723" x="819150" y="4914900"/>
          <p14:tracePt t="24733" x="793750" y="4940300"/>
          <p14:tracePt t="24743" x="762000" y="4953000"/>
          <p14:tracePt t="24753" x="749300" y="4984750"/>
          <p14:tracePt t="24763" x="736600" y="4997450"/>
          <p14:tracePt t="24773" x="723900" y="5022850"/>
          <p14:tracePt t="24783" x="711200" y="5041900"/>
          <p14:tracePt t="24793" x="711200" y="5054600"/>
          <p14:tracePt t="24803" x="692150" y="5054600"/>
          <p14:tracePt t="24813" x="692150" y="5067300"/>
          <p14:tracePt t="24823" x="679450" y="5080000"/>
          <p14:tracePt t="24833" x="666750" y="5111750"/>
          <p14:tracePt t="24843" x="641350" y="5137150"/>
          <p14:tracePt t="24853" x="622300" y="5149850"/>
          <p14:tracePt t="24863" x="609600" y="5162550"/>
          <p14:tracePt t="24873" x="596900" y="5194300"/>
          <p14:tracePt t="24883" x="584200" y="5219700"/>
          <p14:tracePt t="24893" x="571500" y="5219700"/>
          <p14:tracePt t="24903" x="552450" y="5232400"/>
          <p14:tracePt t="24922" x="539750" y="5245100"/>
          <p14:tracePt t="24933" x="539750" y="5264150"/>
          <p14:tracePt t="24952" x="527050" y="5264150"/>
          <p14:tracePt t="24963" x="527050" y="5276850"/>
          <p14:tracePt t="24982" x="514350" y="5276850"/>
          <p14:tracePt t="24993" x="514350" y="5289550"/>
          <p14:tracePt t="25012" x="501650" y="5302250"/>
          <p14:tracePt t="25082" x="501650" y="5314950"/>
          <p14:tracePt t="25112" x="501650" y="5334000"/>
          <p14:tracePt t="25142" x="514350" y="5334000"/>
          <p14:tracePt t="25213" x="501650" y="5346700"/>
          <p14:tracePt t="25243" x="501650" y="5359400"/>
          <p14:tracePt t="25253" x="501650" y="5372100"/>
          <p14:tracePt t="25263" x="501650" y="5384800"/>
          <p14:tracePt t="25273" x="501650" y="5416550"/>
          <p14:tracePt t="25283" x="488950" y="5454650"/>
          <p14:tracePt t="25293" x="488950" y="5499100"/>
          <p14:tracePt t="25303" x="488950" y="5581650"/>
          <p14:tracePt t="25313" x="488950" y="5651500"/>
          <p14:tracePt t="25323" x="488950" y="5721350"/>
          <p14:tracePt t="25333" x="488950" y="5791200"/>
          <p14:tracePt t="26349" x="2139950" y="6153150"/>
          <p14:tracePt t="26370" x="2152650" y="6153150"/>
          <p14:tracePt t="26384" x="2165350" y="6153150"/>
          <p14:tracePt t="26402" x="2197100" y="6153150"/>
          <p14:tracePt t="26413" x="2209800" y="6153150"/>
          <p14:tracePt t="26423" x="2222500" y="6153150"/>
          <p14:tracePt t="26433" x="2235200" y="6153150"/>
          <p14:tracePt t="26443" x="2247900" y="6153150"/>
          <p14:tracePt t="26453" x="2260600" y="6153150"/>
          <p14:tracePt t="26463" x="2279650" y="6153150"/>
          <p14:tracePt t="26473" x="2292350" y="6153150"/>
          <p14:tracePt t="26492" x="2305050" y="6153150"/>
          <p14:tracePt t="26522" x="2317750" y="6153150"/>
          <p14:tracePt t="26533" x="2349500" y="6153150"/>
          <p14:tracePt t="26543" x="2374900" y="6153150"/>
          <p14:tracePt t="26553" x="2400300" y="6153150"/>
          <p14:tracePt t="26563" x="2432050" y="6165850"/>
          <p14:tracePt t="26573" x="2470150" y="6165850"/>
          <p14:tracePt t="26583" x="2501900" y="6165850"/>
          <p14:tracePt t="26722" x="2482850" y="6165850"/>
          <p14:tracePt t="26742" x="2470150" y="6165850"/>
          <p14:tracePt t="26762" x="2470150" y="6178550"/>
          <p14:tracePt t="26792" x="2457450" y="6178550"/>
          <p14:tracePt t="26842" x="2444750" y="6178550"/>
          <p14:tracePt t="26872" x="2432050" y="6178550"/>
          <p14:tracePt t="26892" x="2419350" y="6178550"/>
          <p14:tracePt t="26912" x="2400300" y="6178550"/>
          <p14:tracePt t="26932" x="2387600" y="6178550"/>
          <p14:tracePt t="27082" x="2374900" y="6191250"/>
          <p14:tracePt t="30062" x="2374900" y="6178550"/>
          <p14:tracePt t="30073" x="2362200" y="6178550"/>
          <p14:tracePt t="30092" x="2362200" y="6165850"/>
          <p14:tracePt t="30642" x="2349500" y="6165850"/>
          <p14:tracePt t="30653" x="2349500" y="6153150"/>
          <p14:tracePt t="30663" x="2330450" y="6153150"/>
          <p14:tracePt t="30682" x="2317750" y="6153150"/>
          <p14:tracePt t="30732" x="2317750" y="6134100"/>
          <p14:tracePt t="30743" x="2305050" y="6134100"/>
          <p14:tracePt t="30753" x="2305050" y="6121400"/>
          <p14:tracePt t="30772" x="2292350" y="6108700"/>
          <p14:tracePt t="30783" x="2292350" y="6096000"/>
          <p14:tracePt t="30793" x="2279650" y="6083300"/>
          <p14:tracePt t="30812" x="2260600" y="6064250"/>
          <p14:tracePt t="30852" x="2279650" y="6051550"/>
          <p14:tracePt t="31202" x="2260600" y="6051550"/>
          <p14:tracePt t="31222" x="2247900" y="6051550"/>
          <p14:tracePt t="31282" x="2235200" y="6051550"/>
          <p14:tracePt t="31342" x="2222500" y="6051550"/>
          <p14:tracePt t="31353" x="2209800" y="6064250"/>
          <p14:tracePt t="32374" x="2012950" y="5994400"/>
          <p14:tracePt t="32642" x="2000250" y="5994400"/>
          <p14:tracePt t="32942" x="2000250" y="5981700"/>
          <p14:tracePt t="33872" x="2000250" y="5969000"/>
          <p14:tracePt t="37282" x="2012950" y="5956300"/>
          <p14:tracePt t="37352" x="2025650" y="5943600"/>
          <p14:tracePt t="37582" x="2025650" y="5930900"/>
          <p14:tracePt t="37612" x="2038350" y="5930900"/>
          <p14:tracePt t="38192" x="2038350" y="5911850"/>
          <p14:tracePt t="39352" x="2057400" y="5911850"/>
          <p14:tracePt t="39363" x="2057400" y="5899150"/>
          <p14:tracePt t="40381" x="8750300" y="2330450"/>
          <p14:tracePt t="40397" x="8750300" y="2305050"/>
          <p14:tracePt t="40406" x="8763000" y="2305050"/>
          <p14:tracePt t="40414" x="8763000" y="2279650"/>
          <p14:tracePt t="40424" x="8775700" y="2247900"/>
          <p14:tracePt t="40434" x="8788400" y="2190750"/>
          <p14:tracePt t="40443" x="8788400" y="2165350"/>
          <p14:tracePt t="40454" x="8801100" y="2082800"/>
          <p14:tracePt t="40475" x="8820150" y="1943100"/>
          <p14:tracePt t="40483" x="8820150" y="1835150"/>
          <p14:tracePt t="40493" x="8820150" y="1708150"/>
          <p14:tracePt t="40503" x="8801100" y="1612900"/>
          <p14:tracePt t="40513" x="8801100" y="1543050"/>
          <p14:tracePt t="40523" x="8788400" y="1473200"/>
          <p14:tracePt t="40533" x="8775700" y="1403350"/>
          <p14:tracePt t="40543" x="8775700" y="1358900"/>
          <p14:tracePt t="40553" x="8763000" y="1320800"/>
          <p14:tracePt t="40563" x="8750300" y="1276350"/>
          <p14:tracePt t="40573" x="8750300" y="1250950"/>
          <p14:tracePt t="40583" x="8750300" y="1219200"/>
          <p14:tracePt t="40593" x="8750300" y="1193800"/>
          <p14:tracePt t="40603" x="8750300" y="1181100"/>
          <p14:tracePt t="40613" x="8750300" y="1136650"/>
          <p14:tracePt t="40623" x="8731250" y="1123950"/>
          <p14:tracePt t="40633" x="8718550" y="1111250"/>
          <p14:tracePt t="40643" x="8705850" y="1098550"/>
          <p14:tracePt t="40653" x="8693150" y="1085850"/>
          <p14:tracePt t="40663" x="8648700" y="1066800"/>
          <p14:tracePt t="40673" x="8610600" y="1066800"/>
          <p14:tracePt t="40683" x="8528050" y="1066800"/>
          <p14:tracePt t="40693" x="8458200" y="1085850"/>
          <p14:tracePt t="40703" x="8388350" y="1085850"/>
          <p14:tracePt t="40713" x="8318500" y="1098550"/>
          <p14:tracePt t="40723" x="8248650" y="1123950"/>
          <p14:tracePt t="40733" x="8191500" y="1149350"/>
          <p14:tracePt t="40743" x="8108950" y="1181100"/>
          <p14:tracePt t="40753" x="8013700" y="1238250"/>
          <p14:tracePt t="40763" x="7956550" y="1276350"/>
          <p14:tracePt t="40773" x="7931150" y="1308100"/>
          <p14:tracePt t="40783" x="7899400" y="1346200"/>
          <p14:tracePt t="40793" x="7886700" y="1358900"/>
          <p14:tracePt t="40803" x="7886700" y="1371600"/>
          <p14:tracePt t="40892" x="7874000" y="1390650"/>
          <p14:tracePt t="40912" x="7874000" y="1403350"/>
          <p14:tracePt t="40923" x="7861300" y="1428750"/>
          <p14:tracePt t="40933" x="7829550" y="1441450"/>
          <p14:tracePt t="40943" x="7804150" y="1460500"/>
          <p14:tracePt t="40953" x="7778750" y="1473200"/>
          <p14:tracePt t="40963" x="7747000" y="1485900"/>
          <p14:tracePt t="40973" x="7677150" y="1511300"/>
          <p14:tracePt t="40983" x="7626350" y="1524000"/>
          <p14:tracePt t="40993" x="7594600" y="1543050"/>
          <p14:tracePt t="41003" x="7569200" y="1543050"/>
          <p14:tracePt t="41013" x="7524750" y="1543050"/>
          <p14:tracePt t="41023" x="7467600" y="1543050"/>
          <p14:tracePt t="41033" x="7404100" y="1543050"/>
          <p14:tracePt t="41043" x="7289800" y="1524000"/>
          <p14:tracePt t="41053" x="7162800" y="1511300"/>
          <p14:tracePt t="41063" x="7042150" y="1485900"/>
          <p14:tracePt t="41073" x="6858000" y="1441450"/>
          <p14:tracePt t="41083" x="6762750" y="1416050"/>
          <p14:tracePt t="41093" x="6705600" y="1390650"/>
          <p14:tracePt t="41103" x="6692900" y="1390650"/>
          <p14:tracePt t="41113" x="6680200" y="1390650"/>
          <p14:tracePt t="41123" x="6680200" y="1371600"/>
          <p14:tracePt t="41133" x="6667500" y="1358900"/>
          <p14:tracePt t="41143" x="6667500" y="1333500"/>
          <p14:tracePt t="41153" x="6667500" y="1308100"/>
          <p14:tracePt t="41163" x="6648450" y="1289050"/>
          <p14:tracePt t="41173" x="6648450" y="1276350"/>
          <p14:tracePt t="41212" x="6648450" y="1238250"/>
          <p14:tracePt t="41223" x="6648450" y="1181100"/>
          <p14:tracePt t="41233" x="6667500" y="1123950"/>
          <p14:tracePt t="41243" x="6667500" y="1098550"/>
          <p14:tracePt t="41253" x="6680200" y="1085850"/>
          <p14:tracePt t="41263" x="6680200" y="1066800"/>
          <p14:tracePt t="41273" x="6680200" y="1054100"/>
          <p14:tracePt t="41292" x="6680200" y="1041400"/>
          <p14:tracePt t="41312" x="6680200" y="1028700"/>
          <p14:tracePt t="41332" x="6692900" y="1028700"/>
          <p14:tracePt t="41352" x="6692900" y="1016000"/>
          <p14:tracePt t="41372" x="6705600" y="996950"/>
          <p14:tracePt t="41383" x="6718300" y="996950"/>
          <p14:tracePt t="41393" x="6737350" y="971550"/>
          <p14:tracePt t="41403" x="6750050" y="958850"/>
          <p14:tracePt t="42422" x="9486900" y="876300"/>
          <p14:tracePt t="42452" x="9486900" y="863600"/>
          <p14:tracePt t="42463" x="9499600" y="863600"/>
          <p14:tracePt t="42473" x="9556750" y="863600"/>
          <p14:tracePt t="42483" x="9607550" y="863600"/>
          <p14:tracePt t="42493" x="9620250" y="863600"/>
          <p14:tracePt t="42503" x="9639300" y="863600"/>
          <p14:tracePt t="42513" x="9652000" y="844550"/>
          <p14:tracePt t="42523" x="9652000" y="831850"/>
          <p14:tracePt t="42533" x="9664700" y="819150"/>
          <p14:tracePt t="42543" x="9677400" y="806450"/>
          <p14:tracePt t="42553" x="9709150" y="806450"/>
          <p14:tracePt t="42563" x="9721850" y="793750"/>
          <p14:tracePt t="42573" x="9747250" y="793750"/>
          <p14:tracePt t="42583" x="9759950" y="793750"/>
          <p14:tracePt t="42593" x="9772650" y="793750"/>
          <p14:tracePt t="42603" x="9804400" y="793750"/>
          <p14:tracePt t="42613" x="9842500" y="774700"/>
          <p14:tracePt t="42623" x="9899650" y="774700"/>
          <p14:tracePt t="42633" x="9956800" y="774700"/>
          <p14:tracePt t="42643" x="9994900" y="774700"/>
          <p14:tracePt t="42653" x="10026650" y="774700"/>
          <p14:tracePt t="42663" x="10052050" y="774700"/>
          <p14:tracePt t="42673" x="10064750" y="774700"/>
          <p14:tracePt t="42683" x="10083800" y="774700"/>
          <p14:tracePt t="42742" x="10064750" y="774700"/>
          <p14:tracePt t="42762" x="10052050" y="774700"/>
          <p14:tracePt t="42773" x="10039350" y="762000"/>
          <p14:tracePt t="42783" x="10013950" y="762000"/>
          <p14:tracePt t="42793" x="9982200" y="762000"/>
          <p14:tracePt t="42803" x="9931400" y="762000"/>
          <p14:tracePt t="42813" x="9886950" y="762000"/>
          <p14:tracePt t="42823" x="9817100" y="762000"/>
          <p14:tracePt t="42833" x="9747250" y="749300"/>
          <p14:tracePt t="42843" x="9690100" y="736600"/>
          <p14:tracePt t="42853" x="9639300" y="723900"/>
          <p14:tracePt t="42863" x="9582150" y="723900"/>
          <p14:tracePt t="42873" x="9486900" y="692150"/>
          <p14:tracePt t="42883" x="9385300" y="679450"/>
          <p14:tracePt t="42893" x="9302750" y="679450"/>
          <p14:tracePt t="42903" x="9245600" y="679450"/>
          <p14:tracePt t="42913" x="9220200" y="679450"/>
          <p14:tracePt t="42923" x="9175750" y="679450"/>
          <p14:tracePt t="42933" x="9150350" y="679450"/>
          <p14:tracePt t="42943" x="9124950" y="679450"/>
          <p14:tracePt t="42953" x="9112250" y="679450"/>
          <p14:tracePt t="42963" x="9093200" y="679450"/>
          <p14:tracePt t="42973" x="9080500" y="679450"/>
          <p14:tracePt t="42983" x="9055100" y="679450"/>
          <p14:tracePt t="42993" x="8997950" y="692150"/>
          <p14:tracePt t="43003" x="8928100" y="692150"/>
          <p14:tracePt t="43013" x="8820150" y="723900"/>
          <p14:tracePt t="43023" x="8705850" y="736600"/>
          <p14:tracePt t="43033" x="8597900" y="762000"/>
          <p14:tracePt t="43043" x="8445500" y="793750"/>
          <p14:tracePt t="43053" x="8331200" y="819150"/>
          <p14:tracePt t="43063" x="8293100" y="819150"/>
          <p14:tracePt t="43074" x="8248650" y="819150"/>
          <p14:tracePt t="43092" x="8235950" y="819150"/>
          <p14:tracePt t="43103" x="8223250" y="819150"/>
          <p14:tracePt t="43142" x="8204200" y="819150"/>
          <p14:tracePt t="43153" x="8191500" y="819150"/>
          <p14:tracePt t="43163" x="8191500" y="831850"/>
          <p14:tracePt t="43173" x="8166100" y="831850"/>
          <p14:tracePt t="43322" x="8153400" y="831850"/>
          <p14:tracePt t="43333" x="8134350" y="831850"/>
          <p14:tracePt t="43352" x="8121650" y="831850"/>
          <p14:tracePt t="43372" x="8108950" y="844550"/>
          <p14:tracePt t="43483" x="8096250" y="844550"/>
          <p14:tracePt t="43493" x="8083550" y="844550"/>
          <p14:tracePt t="43503" x="8070850" y="844550"/>
          <p14:tracePt t="43513" x="8051800" y="844550"/>
          <p14:tracePt t="44531" x="7594600" y="914400"/>
          <p14:tracePt t="44562" x="7594600" y="901700"/>
          <p14:tracePt t="44573" x="7594600" y="889000"/>
          <p14:tracePt t="44583" x="7594600" y="876300"/>
          <p14:tracePt t="44593" x="7594600" y="844550"/>
          <p14:tracePt t="44603" x="7594600" y="831850"/>
          <p14:tracePt t="44613" x="7569200" y="793750"/>
          <p14:tracePt t="44623" x="7556500" y="762000"/>
          <p14:tracePt t="44633" x="7537450" y="749300"/>
          <p14:tracePt t="44643" x="7537450" y="736600"/>
          <p14:tracePt t="44653" x="7537450" y="723900"/>
          <p14:tracePt t="44692" x="7537450" y="704850"/>
          <p14:tracePt t="44752" x="7524750" y="723900"/>
          <p14:tracePt t="44792" x="7512050" y="723900"/>
          <p14:tracePt t="44822" x="7512050" y="736600"/>
          <p14:tracePt t="44992" x="7524750" y="736600"/>
          <p14:tracePt t="45003" x="7537450" y="736600"/>
          <p14:tracePt t="45013" x="7556500" y="736600"/>
          <p14:tracePt t="45182" x="7569200" y="736600"/>
          <p14:tracePt t="45212" x="7581900" y="736600"/>
          <p14:tracePt t="45223" x="7594600" y="736600"/>
          <p14:tracePt t="45233" x="7626350" y="736600"/>
          <p14:tracePt t="45243" x="7639050" y="736600"/>
          <p14:tracePt t="45253" x="7651750" y="736600"/>
          <p14:tracePt t="45263" x="7677150" y="723900"/>
          <p14:tracePt t="45273" x="7721600" y="723900"/>
          <p14:tracePt t="45283" x="7747000" y="723900"/>
          <p14:tracePt t="45293" x="7791450" y="723900"/>
          <p14:tracePt t="45303" x="7816850" y="723900"/>
          <p14:tracePt t="45313" x="7829550" y="723900"/>
          <p14:tracePt t="45323" x="7861300" y="723900"/>
          <p14:tracePt t="45333" x="7874000" y="723900"/>
          <p14:tracePt t="45343" x="7886700" y="723900"/>
          <p14:tracePt t="45452" x="7899400" y="723900"/>
          <p14:tracePt t="45463" x="7912100" y="723900"/>
          <p14:tracePt t="45473" x="7931150" y="723900"/>
          <p14:tracePt t="45483" x="7943850" y="723900"/>
          <p14:tracePt t="45493" x="7956550" y="723900"/>
          <p14:tracePt t="45503" x="7969250" y="723900"/>
          <p14:tracePt t="45513" x="8001000" y="723900"/>
          <p14:tracePt t="45523" x="8026400" y="723900"/>
          <p14:tracePt t="45533" x="8083550" y="723900"/>
          <p14:tracePt t="45543" x="8166100" y="736600"/>
          <p14:tracePt t="45553" x="8248650" y="736600"/>
          <p14:tracePt t="46572" x="11106150" y="1111250"/>
          <p14:tracePt t="46573" x="11125200" y="1136650"/>
          <p14:tracePt t="46585" x="11125200" y="1149350"/>
          <p14:tracePt t="46593" x="11137900" y="1168400"/>
          <p14:tracePt t="46622" x="11137900" y="1181100"/>
          <p14:tracePt t="46652" x="11150600" y="1181100"/>
          <p14:tracePt t="46663" x="11150600" y="1193800"/>
          <p14:tracePt t="46673" x="11163300" y="1206500"/>
          <p14:tracePt t="46683" x="11176000" y="1219200"/>
          <p14:tracePt t="46693" x="11195050" y="1219200"/>
          <p14:tracePt t="46703" x="11207750" y="1238250"/>
          <p14:tracePt t="46832" x="11220450" y="1238250"/>
          <p14:tracePt t="46882" x="11233150" y="1250950"/>
          <p14:tracePt t="46902" x="11245850" y="1250950"/>
          <p14:tracePt t="46913" x="11258550" y="1250950"/>
          <p14:tracePt t="46923" x="11277600" y="1263650"/>
          <p14:tracePt t="46933" x="11290300" y="1263650"/>
          <p14:tracePt t="46952" x="11303000" y="1263650"/>
          <p14:tracePt t="46982" x="11315700" y="1263650"/>
          <p14:tracePt t="47002" x="11328400" y="1263650"/>
          <p14:tracePt t="47022" x="11347450" y="1263650"/>
          <p14:tracePt t="47062" x="11360150" y="1263650"/>
          <p14:tracePt t="47073" x="11372850" y="1263650"/>
          <p14:tracePt t="47083" x="11385550" y="1276350"/>
          <p14:tracePt t="47093" x="11398250" y="1289050"/>
          <p14:tracePt t="47103" x="11417300" y="1289050"/>
          <p14:tracePt t="47113" x="11430000" y="1308100"/>
          <p14:tracePt t="47123" x="11442700" y="1320800"/>
          <p14:tracePt t="47133" x="11455400" y="1320800"/>
          <p14:tracePt t="47143" x="11455400" y="1333500"/>
          <p14:tracePt t="47162" x="11468100" y="1358900"/>
          <p14:tracePt t="47173" x="11468100" y="1371600"/>
          <p14:tracePt t="47183" x="11480800" y="1403350"/>
          <p14:tracePt t="47193" x="11512550" y="1460500"/>
          <p14:tracePt t="47203" x="11525250" y="1485900"/>
          <p14:tracePt t="47213" x="11569700" y="1524000"/>
          <p14:tracePt t="47223" x="11582400" y="1543050"/>
          <p14:tracePt t="47233" x="11607800" y="1568450"/>
          <p14:tracePt t="47243" x="11639550" y="1593850"/>
          <p14:tracePt t="47253" x="11664950" y="1638300"/>
          <p14:tracePt t="47263" x="11677650" y="1651000"/>
          <p14:tracePt t="47273" x="11690350" y="1695450"/>
          <p14:tracePt t="47283" x="11703050" y="1720850"/>
          <p14:tracePt t="47293" x="11703050" y="1733550"/>
          <p14:tracePt t="47303" x="11703050" y="1746250"/>
          <p14:tracePt t="47332" x="11703050" y="1765300"/>
          <p14:tracePt t="47343" x="11703050" y="1778000"/>
          <p14:tracePt t="47353" x="11703050" y="1803400"/>
          <p14:tracePt t="47363" x="11703050" y="1835150"/>
          <p14:tracePt t="47373" x="11703050" y="1860550"/>
          <p14:tracePt t="47383" x="11722100" y="1905000"/>
          <p14:tracePt t="47393" x="11747500" y="1943100"/>
          <p14:tracePt t="47403" x="11760200" y="1987550"/>
          <p14:tracePt t="47413" x="11760200" y="2000250"/>
          <p14:tracePt t="47423" x="11772900" y="2025650"/>
          <p14:tracePt t="47433" x="11772900" y="2038350"/>
          <p14:tracePt t="47443" x="11772900" y="2082800"/>
          <p14:tracePt t="47453" x="11772900" y="2095500"/>
          <p14:tracePt t="47463" x="11791950" y="2120900"/>
          <p14:tracePt t="47492" x="11791950" y="2152650"/>
          <p14:tracePt t="47503" x="11791950" y="2178050"/>
          <p14:tracePt t="47532" x="11791950" y="2190750"/>
          <p14:tracePt t="47552" x="11791950" y="2209800"/>
          <p14:tracePt t="47563" x="11772900" y="2222500"/>
          <p14:tracePt t="47573" x="11772900" y="2235200"/>
          <p14:tracePt t="47583" x="11760200" y="2260600"/>
          <p14:tracePt t="47593" x="11760200" y="2279650"/>
          <p14:tracePt t="48611" x="11912600" y="762000"/>
          <p14:tracePt t="48625" x="11899900" y="762000"/>
          <p14:tracePt t="48633" x="11887200" y="762000"/>
          <p14:tracePt t="48702" x="11887200" y="774700"/>
          <p14:tracePt t="48722" x="11899900" y="774700"/>
          <p14:tracePt t="48752" x="11899900" y="762000"/>
          <p14:tracePt t="48763" x="11887200" y="762000"/>
          <p14:tracePt t="48773" x="11887200" y="749300"/>
          <p14:tracePt t="48783" x="11874500" y="723900"/>
          <p14:tracePt t="48793" x="11887200" y="692150"/>
          <p14:tracePt t="48803" x="11887200" y="654050"/>
          <p14:tracePt t="48813" x="11912600" y="622300"/>
          <p14:tracePt t="48823" x="11925300" y="552450"/>
          <p14:tracePt t="48833" x="11944350" y="514350"/>
          <p14:tracePt t="48843" x="11944350" y="488950"/>
          <p14:tracePt t="48853" x="11944350" y="469900"/>
          <p14:tracePt t="48863" x="11944350" y="444500"/>
          <p14:tracePt t="48873" x="11944350" y="431800"/>
          <p14:tracePt t="48883" x="11925300" y="419100"/>
          <p14:tracePt t="48932" x="11925300" y="400050"/>
          <p14:tracePt t="48982" x="11925300" y="419100"/>
          <p14:tracePt t="49072" x="11925300" y="431800"/>
          <p14:tracePt t="49232" x="11925300" y="444500"/>
          <p14:tracePt t="49442" x="11912600" y="444500"/>
          <p14:tracePt t="49453" x="11899900" y="444500"/>
          <p14:tracePt t="49472" x="11887200" y="444500"/>
          <p14:tracePt t="49483" x="11874500" y="444500"/>
          <p14:tracePt t="49512" x="11861800" y="444500"/>
          <p14:tracePt t="49523" x="11817350" y="457200"/>
          <p14:tracePt t="49533" x="11760200" y="457200"/>
          <p14:tracePt t="49543" x="11677650" y="469900"/>
          <p14:tracePt t="49553" x="11569700" y="514350"/>
          <p14:tracePt t="49563" x="11480800" y="539750"/>
          <p14:tracePt t="49573" x="11468100" y="539750"/>
          <p14:tracePt t="49583" x="11195050" y="641350"/>
          <p14:tracePt t="49593" x="11023600" y="666750"/>
          <p14:tracePt t="49603" x="10845800" y="666750"/>
          <p14:tracePt t="49613" x="10636250" y="679450"/>
          <p14:tracePt t="49623" x="10458450" y="666750"/>
          <p14:tracePt t="49633" x="10134600" y="666750"/>
          <p14:tracePt t="50651" x="6292850" y="863600"/>
          <p14:tracePt t="50654" x="6223000" y="863600"/>
          <p14:tracePt t="50666" x="6191250" y="863600"/>
          <p14:tracePt t="50674" x="6140450" y="844550"/>
          <p14:tracePt t="50684" x="6108700" y="844550"/>
          <p14:tracePt t="50694" x="6083300" y="844550"/>
          <p14:tracePt t="50704" x="6038850" y="844550"/>
          <p14:tracePt t="50713" x="6000750" y="844550"/>
          <p14:tracePt t="50724" x="5956300" y="844550"/>
          <p14:tracePt t="50734" x="5930900" y="844550"/>
          <p14:tracePt t="50743" x="5873750" y="844550"/>
          <p14:tracePt t="50753" x="5829300" y="844550"/>
          <p14:tracePt t="50764" x="5778500" y="844550"/>
          <p14:tracePt t="50774" x="5708650" y="844550"/>
          <p14:tracePt t="50784" x="5676900" y="844550"/>
          <p14:tracePt t="50794" x="5638800" y="844550"/>
          <p14:tracePt t="50812" x="5626100" y="844550"/>
          <p14:tracePt t="50862" x="5607050" y="844550"/>
          <p14:tracePt t="50873" x="5594350" y="844550"/>
          <p14:tracePt t="50883" x="5581650" y="844550"/>
          <p14:tracePt t="50902" x="5594350" y="844550"/>
          <p14:tracePt t="50922" x="5638800" y="863600"/>
          <p14:tracePt t="50933" x="5695950" y="863600"/>
          <p14:tracePt t="50943" x="5765800" y="876300"/>
          <p14:tracePt t="50953" x="5791200" y="889000"/>
          <p14:tracePt t="50963" x="5803900" y="889000"/>
          <p14:tracePt t="50982" x="5816600" y="889000"/>
          <p14:tracePt t="51002" x="5829300" y="889000"/>
          <p14:tracePt t="51042" x="5848350" y="889000"/>
          <p14:tracePt t="51053" x="5861050" y="889000"/>
          <p14:tracePt t="51063" x="5873750" y="889000"/>
          <p14:tracePt t="51073" x="5886450" y="901700"/>
          <p14:tracePt t="51083" x="5918200" y="914400"/>
          <p14:tracePt t="51093" x="5956300" y="927100"/>
          <p14:tracePt t="51103" x="6026150" y="958850"/>
          <p14:tracePt t="51113" x="6096000" y="996950"/>
          <p14:tracePt t="51123" x="6153150" y="1016000"/>
          <p14:tracePt t="51133" x="6191250" y="1028700"/>
          <p14:tracePt t="51143" x="6248400" y="1041400"/>
          <p14:tracePt t="51153" x="6261100" y="1054100"/>
          <p14:tracePt t="51163" x="6273800" y="1054100"/>
          <p14:tracePt t="51173" x="6292850" y="1054100"/>
          <p14:tracePt t="51183" x="6305550" y="1054100"/>
          <p14:tracePt t="51193" x="6343650" y="1054100"/>
          <p14:tracePt t="51203" x="6413500" y="1066800"/>
          <p14:tracePt t="51213" x="6457950" y="1066800"/>
          <p14:tracePt t="51223" x="6527800" y="1085850"/>
          <p14:tracePt t="51233" x="6584950" y="1085850"/>
          <p14:tracePt t="51243" x="6597650" y="1085850"/>
          <p14:tracePt t="51253" x="6635750" y="1085850"/>
          <p14:tracePt t="51312" x="6648450" y="1066800"/>
          <p14:tracePt t="51323" x="6667500" y="1066800"/>
          <p14:tracePt t="51333" x="6692900" y="1054100"/>
          <p14:tracePt t="51362" x="6705600" y="1054100"/>
          <p14:tracePt t="51392" x="6718300" y="1054100"/>
          <p14:tracePt t="51412" x="6762750" y="1054100"/>
          <p14:tracePt t="51423" x="6832600" y="1054100"/>
          <p14:tracePt t="51433" x="6927850" y="1066800"/>
          <p14:tracePt t="51443" x="6985000" y="1066800"/>
          <p14:tracePt t="51453" x="7029450" y="1066800"/>
          <p14:tracePt t="51463" x="7054850" y="1085850"/>
          <p14:tracePt t="51473" x="7080250" y="1085850"/>
          <p14:tracePt t="51552" x="7092950" y="1085850"/>
          <p14:tracePt t="51563" x="7112000" y="1085850"/>
          <p14:tracePt t="51573" x="7124700" y="1085850"/>
          <p14:tracePt t="51583" x="7137400" y="1085850"/>
          <p14:tracePt t="51602" x="7150100" y="1085850"/>
          <p14:tracePt t="51613" x="7162800" y="1085850"/>
          <p14:tracePt t="51623" x="7181850" y="1085850"/>
          <p14:tracePt t="51633" x="7207250" y="1085850"/>
          <p14:tracePt t="51643" x="7251700" y="1085850"/>
          <p14:tracePt t="51653" x="7302500" y="1085850"/>
          <p14:tracePt t="51663" x="7346950" y="1098550"/>
          <p14:tracePt t="51682" x="7404100" y="1098550"/>
          <p14:tracePt t="52701" x="9791700" y="996950"/>
          <p14:tracePt t="52733" x="9772650" y="1054100"/>
          <p14:tracePt t="52743" x="9772650" y="1111250"/>
          <p14:tracePt t="52753" x="9791700" y="1136650"/>
          <p14:tracePt t="52763" x="9804400" y="1181100"/>
          <p14:tracePt t="52773" x="9829800" y="1206500"/>
          <p14:tracePt t="52783" x="9842500" y="1238250"/>
          <p14:tracePt t="52793" x="9842500" y="1263650"/>
          <p14:tracePt t="52803" x="9842500" y="1276350"/>
          <p14:tracePt t="52813" x="9842500" y="1308100"/>
          <p14:tracePt t="52823" x="9842500" y="1346200"/>
          <p14:tracePt t="52833" x="9861550" y="1390650"/>
          <p14:tracePt t="52843" x="9874250" y="1441450"/>
          <p14:tracePt t="52853" x="9886950" y="1485900"/>
          <p14:tracePt t="52863" x="9899650" y="1498600"/>
          <p14:tracePt t="52873" x="9912350" y="1543050"/>
          <p14:tracePt t="52883" x="9931400" y="1568450"/>
          <p14:tracePt t="52893" x="9931400" y="1581150"/>
          <p14:tracePt t="52903" x="9931400" y="1593850"/>
          <p14:tracePt t="52913" x="9931400" y="1612900"/>
          <p14:tracePt t="52923" x="9912350" y="1651000"/>
          <p14:tracePt t="52933" x="9861550" y="1708150"/>
          <p14:tracePt t="52943" x="9804400" y="1746250"/>
          <p14:tracePt t="52953" x="9759950" y="1778000"/>
          <p14:tracePt t="52963" x="9709150" y="1816100"/>
          <p14:tracePt t="52973" x="9677400" y="1847850"/>
          <p14:tracePt t="52983" x="9652000" y="1885950"/>
          <p14:tracePt t="52993" x="9620250" y="1905000"/>
          <p14:tracePt t="53003" x="9594850" y="1930400"/>
          <p14:tracePt t="53013" x="9582150" y="1943100"/>
          <p14:tracePt t="53023" x="9569450" y="1955800"/>
          <p14:tracePt t="53033" x="9537700" y="1987550"/>
          <p14:tracePt t="53043" x="9486900" y="2000250"/>
          <p14:tracePt t="53053" x="9417050" y="2038350"/>
          <p14:tracePt t="53063" x="9315450" y="2070100"/>
          <p14:tracePt t="53073" x="9220200" y="2095500"/>
          <p14:tracePt t="53083" x="9080500" y="2139950"/>
          <p14:tracePt t="53093" x="8985250" y="2165350"/>
          <p14:tracePt t="53103" x="8890000" y="2190750"/>
          <p14:tracePt t="53113" x="8832850" y="2209800"/>
          <p14:tracePt t="53123" x="8788400" y="2222500"/>
          <p14:tracePt t="53133" x="8775700" y="2235200"/>
          <p14:tracePt t="53143" x="8750300" y="2247900"/>
          <p14:tracePt t="53153" x="8718550" y="2247900"/>
          <p14:tracePt t="53163" x="8693150" y="2260600"/>
          <p14:tracePt t="53173" x="8623300" y="2279650"/>
          <p14:tracePt t="53183" x="8566150" y="2279650"/>
          <p14:tracePt t="53193" x="8515350" y="2279650"/>
          <p14:tracePt t="53203" x="8445500" y="2279650"/>
          <p14:tracePt t="53213" x="8343900" y="2279650"/>
          <p14:tracePt t="53223" x="8274050" y="2279650"/>
          <p14:tracePt t="53233" x="8191500" y="2292350"/>
          <p14:tracePt t="53243" x="8153400" y="2292350"/>
          <p14:tracePt t="53253" x="8083550" y="2292350"/>
          <p14:tracePt t="53263" x="8013700" y="2292350"/>
          <p14:tracePt t="53273" x="7969250" y="2305050"/>
          <p14:tracePt t="53283" x="7912100" y="2305050"/>
          <p14:tracePt t="53293" x="7874000" y="2305050"/>
          <p14:tracePt t="53303" x="7848600" y="2305050"/>
          <p14:tracePt t="53313" x="7791450" y="2305050"/>
          <p14:tracePt t="53323" x="7759700" y="2305050"/>
          <p14:tracePt t="53333" x="7734300" y="2305050"/>
          <p14:tracePt t="53343" x="7721600" y="2305050"/>
          <p14:tracePt t="53353" x="7708900" y="2305050"/>
          <p14:tracePt t="53363" x="7689850" y="2305050"/>
          <p14:tracePt t="53373" x="7677150" y="2305050"/>
          <p14:tracePt t="53383" x="7664450" y="2292350"/>
          <p14:tracePt t="53402" x="7651750" y="2292350"/>
          <p14:tracePt t="53413" x="7639050" y="2292350"/>
          <p14:tracePt t="53442" x="7626350" y="2292350"/>
          <p14:tracePt t="53502" x="7607300" y="2292350"/>
          <p14:tracePt t="53513" x="7594600" y="2292350"/>
          <p14:tracePt t="53523" x="7581900" y="2292350"/>
          <p14:tracePt t="53542" x="7569200" y="2292350"/>
          <p14:tracePt t="53553" x="7556500" y="2292350"/>
          <p14:tracePt t="53592" x="7537450" y="2292350"/>
          <p14:tracePt t="53603" x="7512050" y="2292350"/>
          <p14:tracePt t="53613" x="7499350" y="2292350"/>
          <p14:tracePt t="53623" x="7454900" y="2279650"/>
          <p14:tracePt t="53633" x="7404100" y="2279650"/>
          <p14:tracePt t="53643" x="7359650" y="2260600"/>
          <p14:tracePt t="53653" x="7302500" y="2260600"/>
          <p14:tracePt t="53663" x="7264400" y="2260600"/>
          <p14:tracePt t="53673" x="7251700" y="2260600"/>
          <p14:tracePt t="53683" x="7219950" y="2247900"/>
          <p14:tracePt t="53693" x="7194550" y="2247900"/>
          <p14:tracePt t="53703" x="7181850" y="2247900"/>
          <p14:tracePt t="53713" x="7162800" y="2247900"/>
          <p14:tracePt t="53723" x="7150100" y="2247900"/>
          <p14:tracePt t="54740" x="7747000" y="304800"/>
          <p14:tracePt t="54743" x="7791450" y="304800"/>
          <p14:tracePt t="54756" x="7816850" y="292100"/>
          <p14:tracePt t="54764" x="7848600" y="292100"/>
          <p14:tracePt t="54774" x="7886700" y="292100"/>
          <p14:tracePt t="54784" x="7912100" y="279400"/>
          <p14:tracePt t="54794" x="7943850" y="279400"/>
          <p14:tracePt t="54803" x="7969250" y="279400"/>
          <p14:tracePt t="54814" x="7981950" y="266700"/>
          <p14:tracePt t="54842" x="8083550" y="266700"/>
          <p14:tracePt t="54853" x="8223250" y="266700"/>
          <p14:tracePt t="54863" x="8293100" y="266700"/>
          <p14:tracePt t="54873" x="8401050" y="266700"/>
          <p14:tracePt t="54883" x="8426450" y="266700"/>
          <p14:tracePt t="54893" x="8470900" y="266700"/>
          <p14:tracePt t="54903" x="8496300" y="266700"/>
          <p14:tracePt t="54913" x="8528050" y="266700"/>
          <p14:tracePt t="54923" x="8540750" y="266700"/>
          <p14:tracePt t="54933" x="8566150" y="266700"/>
          <p14:tracePt t="54943" x="8597900" y="266700"/>
          <p14:tracePt t="54953" x="8610600" y="266700"/>
          <p14:tracePt t="54963" x="8623300" y="279400"/>
          <p14:tracePt t="55002" x="8623300" y="304800"/>
          <p14:tracePt t="55013" x="8610600" y="317500"/>
          <p14:tracePt t="55023" x="8610600" y="330200"/>
          <p14:tracePt t="55033" x="8623300" y="349250"/>
          <p14:tracePt t="55043" x="8648700" y="387350"/>
          <p14:tracePt t="55053" x="8667750" y="419100"/>
          <p14:tracePt t="55063" x="8693150" y="457200"/>
          <p14:tracePt t="55073" x="8705850" y="469900"/>
          <p14:tracePt t="55083" x="8705850" y="488950"/>
          <p14:tracePt t="55093" x="8731250" y="514350"/>
          <p14:tracePt t="55103" x="8763000" y="539750"/>
          <p14:tracePt t="55113" x="8788400" y="584200"/>
          <p14:tracePt t="55123" x="8845550" y="622300"/>
          <p14:tracePt t="55133" x="8890000" y="654050"/>
          <p14:tracePt t="55143" x="8940800" y="692150"/>
          <p14:tracePt t="55153" x="9010650" y="749300"/>
          <p14:tracePt t="55163" x="9080500" y="793750"/>
          <p14:tracePt t="55173" x="9150350" y="863600"/>
          <p14:tracePt t="55183" x="9194800" y="914400"/>
          <p14:tracePt t="55193" x="9220200" y="958850"/>
          <p14:tracePt t="55203" x="9264650" y="1016000"/>
          <p14:tracePt t="55213" x="9277350" y="1054100"/>
          <p14:tracePt t="55223" x="9290050" y="1066800"/>
          <p14:tracePt t="55233" x="9302750" y="1098550"/>
          <p14:tracePt t="55243" x="9302750" y="1111250"/>
          <p14:tracePt t="55253" x="9334500" y="1149350"/>
          <p14:tracePt t="55263" x="9347200" y="1181100"/>
          <p14:tracePt t="55273" x="9385300" y="1238250"/>
          <p14:tracePt t="55283" x="9417050" y="1263650"/>
          <p14:tracePt t="55293" x="9429750" y="1289050"/>
          <p14:tracePt t="55303" x="9442450" y="1320800"/>
          <p14:tracePt t="55313" x="9442450" y="1333500"/>
          <p14:tracePt t="55323" x="9442450" y="1346200"/>
          <p14:tracePt t="55333" x="9442450" y="1358900"/>
          <p14:tracePt t="55352" x="9442450" y="1371600"/>
          <p14:tracePt t="55382" x="9442450" y="1390650"/>
          <p14:tracePt t="55412" x="9455150" y="1390650"/>
          <p14:tracePt t="55423" x="9467850" y="1390650"/>
          <p14:tracePt t="55442" x="9486900" y="1390650"/>
          <p14:tracePt t="55453" x="9499600" y="1390650"/>
          <p14:tracePt t="55463" x="9512300" y="1390650"/>
          <p14:tracePt t="55473" x="9556750" y="1390650"/>
          <p14:tracePt t="55483" x="9594850" y="1390650"/>
          <p14:tracePt t="55493" x="9652000" y="1390650"/>
          <p14:tracePt t="55503" x="9721850" y="1390650"/>
          <p14:tracePt t="55513" x="9772650" y="1371600"/>
          <p14:tracePt t="55523" x="9899650" y="1346200"/>
          <p14:tracePt t="55533" x="10026650" y="1308100"/>
          <p14:tracePt t="55543" x="10179050" y="1250950"/>
          <p14:tracePt t="55553" x="10274300" y="1206500"/>
          <p14:tracePt t="55563" x="10426700" y="1149350"/>
          <p14:tracePt t="55573" x="10566400" y="1098550"/>
          <p14:tracePt t="55583" x="10788650" y="1028700"/>
          <p14:tracePt t="55593" x="10915650" y="984250"/>
          <p14:tracePt t="55603" x="11023600" y="946150"/>
          <p14:tracePt t="55613" x="11080750" y="914400"/>
          <p14:tracePt t="55623" x="11125200" y="889000"/>
          <p14:tracePt t="55633" x="11163300" y="844550"/>
          <p14:tracePt t="55643" x="11176000" y="819150"/>
          <p14:tracePt t="55653" x="11195050" y="806450"/>
          <p14:tracePt t="55663" x="11207750" y="793750"/>
          <p14:tracePt t="55702" x="11220450" y="793750"/>
          <p14:tracePt t="55713" x="11233150" y="793750"/>
          <p14:tracePt t="55723" x="11233150" y="774700"/>
          <p14:tracePt t="55733" x="11245850" y="774700"/>
          <p14:tracePt t="55743" x="11258550" y="774700"/>
          <p14:tracePt t="55762" x="11277600" y="774700"/>
          <p14:tracePt t="55902" x="11258550" y="774700"/>
          <p14:tracePt t="56921" x="10414000" y="196850"/>
          <p14:tracePt t="57482" x="10401300" y="196850"/>
          <p14:tracePt t="57582" x="10388600" y="196850"/>
          <p14:tracePt t="57612" x="10388600" y="209550"/>
          <p14:tracePt t="57623" x="10375900" y="209550"/>
          <p14:tracePt t="57672" x="10356850" y="209550"/>
          <p14:tracePt t="57722" x="10344150" y="222250"/>
          <p14:tracePt t="57822" x="10344150" y="234950"/>
          <p14:tracePt t="57852" x="10344150" y="247650"/>
          <p14:tracePt t="57902" x="10344150" y="266700"/>
          <p14:tracePt t="57913" x="10331450" y="266700"/>
          <p14:tracePt t="58053" x="10331450" y="279400"/>
          <p14:tracePt t="58152" x="10331450" y="292100"/>
          <p14:tracePt t="58182" x="10318750" y="292100"/>
          <p14:tracePt t="59198" x="8623300" y="1720850"/>
          <p14:tracePt t="59232" x="8610600" y="1720850"/>
          <p14:tracePt t="59262" x="8610600" y="1733550"/>
          <p14:tracePt t="59352" x="8610600" y="1746250"/>
          <p14:tracePt t="59372" x="8597900" y="1746250"/>
          <p14:tracePt t="59383" x="8597900" y="1765300"/>
          <p14:tracePt t="59462" x="8578850" y="1765300"/>
          <p14:tracePt t="59473" x="8578850" y="1778000"/>
          <p14:tracePt t="59492" x="8566150" y="1778000"/>
          <p14:tracePt t="59522" x="8553450" y="1790700"/>
          <p14:tracePt t="59533" x="8540750" y="1803400"/>
          <p14:tracePt t="59543" x="8528050" y="1816100"/>
          <p14:tracePt t="59553" x="8515350" y="1835150"/>
          <p14:tracePt t="59563" x="8496300" y="1847850"/>
          <p14:tracePt t="59582" x="8483600" y="1860550"/>
          <p14:tracePt t="59593" x="8470900" y="1860550"/>
          <p14:tracePt t="59662" x="8458200" y="1860550"/>
          <p14:tracePt t="59673" x="8445500" y="1873250"/>
          <p14:tracePt t="59683" x="8426450" y="1873250"/>
          <p14:tracePt t="59693" x="8413750" y="1905000"/>
          <p14:tracePt t="59703" x="8401050" y="1917700"/>
          <p14:tracePt t="59713" x="8375650" y="1943100"/>
          <p14:tracePt t="59723" x="8331200" y="2000250"/>
          <p14:tracePt t="59733" x="8274050" y="2070100"/>
          <p14:tracePt t="59743" x="8166100" y="2209800"/>
          <p14:tracePt t="59753" x="8001000" y="2432050"/>
          <p14:tracePt t="59763" x="7816850" y="2705100"/>
          <p14:tracePt t="59773" x="7607300" y="3009900"/>
          <p14:tracePt t="59783" x="7404100" y="3289300"/>
          <p14:tracePt t="59793" x="7264400" y="3486150"/>
          <p14:tracePt t="59803" x="7029450" y="3778250"/>
          <p14:tracePt t="59813" x="6807200" y="3968750"/>
          <p14:tracePt t="59823" x="6610350" y="4095750"/>
          <p14:tracePt t="59833" x="6413500" y="4165600"/>
          <p14:tracePt t="59843" x="6305550" y="4191000"/>
          <p14:tracePt t="59853" x="6261100" y="4191000"/>
          <p14:tracePt t="59863" x="6235700" y="4178300"/>
          <p14:tracePt t="60202" x="6235700" y="4165600"/>
          <p14:tracePt t="60242" x="6261100" y="4165600"/>
          <p14:tracePt t="60253" x="6292850" y="4165600"/>
          <p14:tracePt t="60263" x="6318250" y="4165600"/>
          <p14:tracePt t="61279" x="6915150" y="2774950"/>
          <p14:tracePt t="61287" x="6915150" y="2762250"/>
          <p14:tracePt t="61300" x="6927850" y="2749550"/>
          <p14:tracePt t="61323" x="6927850" y="2736850"/>
          <p14:tracePt t="61372" x="6927850" y="2749550"/>
          <p14:tracePt t="61412" x="6927850" y="2762250"/>
          <p14:tracePt t="61442" x="6927850" y="2774950"/>
          <p14:tracePt t="61492" x="6927850" y="2787650"/>
          <p14:tracePt t="61592" x="6927850" y="2806700"/>
          <p14:tracePt t="61642" x="6927850" y="2819400"/>
          <p14:tracePt t="61802" x="6927850" y="2832100"/>
          <p14:tracePt t="61872" x="6927850" y="2844800"/>
          <p14:tracePt t="61912" x="6927850" y="2857500"/>
          <p14:tracePt t="61942" x="6927850" y="2876550"/>
          <p14:tracePt t="61972" x="6927850" y="2889250"/>
          <p14:tracePt t="62022" x="6927850" y="2901950"/>
          <p14:tracePt t="62053" x="6927850" y="2914650"/>
          <p14:tracePt t="62082" x="6927850" y="2927350"/>
          <p14:tracePt t="62112" x="6927850" y="2940050"/>
          <p14:tracePt t="62132" x="6927850" y="2959100"/>
          <p14:tracePt t="62143" x="6927850" y="2984500"/>
          <p14:tracePt t="62172" x="6915150" y="3041650"/>
          <p14:tracePt t="62183" x="6915150" y="3098800"/>
          <p14:tracePt t="62193" x="6915150" y="3124200"/>
          <p14:tracePt t="62203" x="6927850" y="3149600"/>
          <p14:tracePt t="62213" x="6927850" y="3162300"/>
          <p14:tracePt t="62223" x="6927850" y="3206750"/>
          <p14:tracePt t="62233" x="6927850" y="3251200"/>
          <p14:tracePt t="62243" x="6940550" y="3321050"/>
          <p14:tracePt t="62253" x="6940550" y="3416300"/>
          <p14:tracePt t="62263" x="6959600" y="3486150"/>
          <p14:tracePt t="62273" x="6972300" y="3594100"/>
          <p14:tracePt t="62283" x="6997700" y="3721100"/>
          <p14:tracePt t="62293" x="6997700" y="3803650"/>
          <p14:tracePt t="62303" x="7010400" y="3886200"/>
          <p14:tracePt t="63320" x="6889750" y="5549900"/>
          <p14:tracePt t="63422" x="6889750" y="5568950"/>
          <p14:tracePt t="63452" x="6870700" y="5581650"/>
          <p14:tracePt t="63463" x="6858000" y="5568950"/>
          <p14:tracePt t="63473" x="6819900" y="5549900"/>
          <p14:tracePt t="63483" x="6775450" y="5524500"/>
          <p14:tracePt t="63493" x="6762750" y="5524500"/>
          <p14:tracePt t="63732" x="6775450" y="5511800"/>
          <p14:tracePt t="63743" x="6788150" y="5511800"/>
          <p14:tracePt t="63832" x="6807200" y="5511800"/>
          <p14:tracePt t="63843" x="6807200" y="5524500"/>
          <p14:tracePt t="63872" x="6807200" y="5537200"/>
          <p14:tracePt t="63912" x="6807200" y="5549900"/>
          <p14:tracePt t="64182" x="6819900" y="5549900"/>
          <p14:tracePt t="64292" x="6807200" y="5549900"/>
          <p14:tracePt t="64532" x="6819900" y="5549900"/>
          <p14:tracePt t="64822" x="6832600" y="5549900"/>
          <p14:tracePt t="64962" x="6845300" y="5549900"/>
          <p14:tracePt t="64992" x="6858000" y="5537200"/>
          <p14:tracePt t="66013" x="7010400" y="5467350"/>
          <p14:tracePt t="66017" x="7029450" y="5454650"/>
          <p14:tracePt t="66232" x="7029450" y="5441950"/>
          <p14:tracePt t="66243" x="7042150" y="5441950"/>
          <p14:tracePt t="66253" x="7042150" y="5429250"/>
          <p14:tracePt t="66263" x="7054850" y="5384800"/>
          <p14:tracePt t="66273" x="7092950" y="5302250"/>
          <p14:tracePt t="66283" x="7124700" y="5219700"/>
          <p14:tracePt t="66293" x="7251700" y="4972050"/>
          <p14:tracePt t="66303" x="7486650" y="4514850"/>
          <p14:tracePt t="66313" x="7804150" y="3848100"/>
          <p14:tracePt t="66323" x="8108950" y="3181350"/>
          <p14:tracePt t="66333" x="8318500" y="2705100"/>
          <p14:tracePt t="66343" x="8388350" y="2565400"/>
          <p14:tracePt t="66372" x="8610600" y="1835150"/>
          <p14:tracePt t="66383" x="8623300" y="1733550"/>
          <p14:tracePt t="66393" x="8623300" y="1720850"/>
          <p14:tracePt t="66422" x="8610600" y="1720850"/>
          <p14:tracePt t="66433" x="8597900" y="1720850"/>
          <p14:tracePt t="66443" x="8578850" y="1720850"/>
          <p14:tracePt t="66532" x="8578850" y="1733550"/>
          <p14:tracePt t="66552" x="8566150" y="1733550"/>
          <p14:tracePt t="66572" x="8566150" y="1746250"/>
          <p14:tracePt t="66583" x="8566150" y="1765300"/>
          <p14:tracePt t="66593" x="8553450" y="1778000"/>
          <p14:tracePt t="66603" x="8540750" y="1790700"/>
          <p14:tracePt t="66613" x="8540750" y="1803400"/>
          <p14:tracePt t="66623" x="8515350" y="1816100"/>
          <p14:tracePt t="66633" x="8496300" y="1835150"/>
          <p14:tracePt t="66643" x="8470900" y="1847850"/>
          <p14:tracePt t="66653" x="8445500" y="1860550"/>
          <p14:tracePt t="66663" x="8413750" y="1873250"/>
          <p14:tracePt t="66673" x="8388350" y="1885950"/>
          <p14:tracePt t="66683" x="8356600" y="1905000"/>
          <p14:tracePt t="66693" x="8318500" y="1930400"/>
          <p14:tracePt t="66703" x="8274050" y="1955800"/>
          <p14:tracePt t="66713" x="8235950" y="1987550"/>
          <p14:tracePt t="66723" x="8204200" y="2000250"/>
          <p14:tracePt t="66733" x="8178800" y="2025650"/>
          <p14:tracePt t="66743" x="8166100" y="2038350"/>
          <p14:tracePt t="66753" x="8134350" y="2070100"/>
          <p14:tracePt t="66763" x="8108950" y="2095500"/>
          <p14:tracePt t="66773" x="8083550" y="2108200"/>
          <p14:tracePt t="66783" x="8026400" y="2139950"/>
          <p14:tracePt t="66793" x="7981950" y="2165350"/>
          <p14:tracePt t="66803" x="7956550" y="2190750"/>
          <p14:tracePt t="66813" x="7931150" y="2222500"/>
          <p14:tracePt t="66823" x="7912100" y="2235200"/>
          <p14:tracePt t="66833" x="7899400" y="2247900"/>
          <p14:tracePt t="66843" x="7886700" y="2260600"/>
          <p14:tracePt t="66853" x="7861300" y="2279650"/>
          <p14:tracePt t="66863" x="7804150" y="2292350"/>
          <p14:tracePt t="66873" x="7778750" y="2305050"/>
          <p14:tracePt t="66883" x="7734300" y="2330450"/>
          <p14:tracePt t="66893" x="7689850" y="2343150"/>
          <p14:tracePt t="66903" x="7651750" y="2374900"/>
          <p14:tracePt t="66913" x="7626350" y="2400300"/>
          <p14:tracePt t="66923" x="7607300" y="2400300"/>
          <p14:tracePt t="66933" x="7594600" y="2413000"/>
          <p14:tracePt t="66962" x="7581900" y="2432050"/>
          <p14:tracePt t="66973" x="7569200" y="2432050"/>
          <p14:tracePt t="66983" x="7556500" y="2432050"/>
          <p14:tracePt t="66993" x="7524750" y="2444750"/>
          <p14:tracePt t="67003" x="7499350" y="2444750"/>
          <p14:tracePt t="67013" x="7454900" y="2457450"/>
          <p14:tracePt t="67023" x="7429500" y="2457450"/>
          <p14:tracePt t="67033" x="7416800" y="2457450"/>
          <p14:tracePt t="68050" x="6140450" y="1498600"/>
          <p14:tracePt t="68060" x="6121400" y="1485900"/>
          <p14:tracePt t="68068" x="6108700" y="1473200"/>
          <p14:tracePt t="68080" x="6096000" y="1460500"/>
          <p14:tracePt t="68092" x="6083300" y="1441450"/>
          <p14:tracePt t="68112" x="6070600" y="1428750"/>
          <p14:tracePt t="68123" x="6051550" y="1403350"/>
          <p14:tracePt t="68133" x="6038850" y="1390650"/>
          <p14:tracePt t="68143" x="6013450" y="1358900"/>
          <p14:tracePt t="68153" x="5988050" y="1333500"/>
          <p14:tracePt t="68163" x="5969000" y="1333500"/>
          <p14:tracePt t="68173" x="5969000" y="1320800"/>
          <p14:tracePt t="68183" x="5956300" y="1320800"/>
          <p14:tracePt t="68202" x="5956300" y="1308100"/>
          <p14:tracePt t="68213" x="5943600" y="1289050"/>
          <p14:tracePt t="68223" x="5943600" y="1276350"/>
          <p14:tracePt t="68233" x="5930900" y="1263650"/>
          <p14:tracePt t="68243" x="5930900" y="1250950"/>
          <p14:tracePt t="68253" x="5918200" y="1238250"/>
          <p14:tracePt t="68263" x="5918200" y="1219200"/>
          <p14:tracePt t="68273" x="5899150" y="1206500"/>
          <p14:tracePt t="68292" x="5899150" y="1193800"/>
          <p14:tracePt t="68312" x="5918200" y="1181100"/>
          <p14:tracePt t="68332" x="5918200" y="1168400"/>
          <p14:tracePt t="68343" x="5918200" y="1149350"/>
          <p14:tracePt t="68353" x="5943600" y="1136650"/>
          <p14:tracePt t="68363" x="5969000" y="1111250"/>
          <p14:tracePt t="68373" x="6000750" y="1066800"/>
          <p14:tracePt t="68383" x="6038850" y="1041400"/>
          <p14:tracePt t="68393" x="6070600" y="1016000"/>
          <p14:tracePt t="68403" x="6108700" y="971550"/>
          <p14:tracePt t="68413" x="6153150" y="946150"/>
          <p14:tracePt t="68423" x="6191250" y="914400"/>
          <p14:tracePt t="68433" x="6223000" y="901700"/>
          <p14:tracePt t="68443" x="6235700" y="889000"/>
          <p14:tracePt t="68462" x="6330950" y="819150"/>
          <p14:tracePt t="68473" x="6388100" y="774700"/>
          <p14:tracePt t="68483" x="6426200" y="762000"/>
          <p14:tracePt t="68493" x="6457950" y="749300"/>
          <p14:tracePt t="68503" x="6483350" y="749300"/>
          <p14:tracePt t="68513" x="6515100" y="736600"/>
          <p14:tracePt t="68523" x="6553200" y="736600"/>
          <p14:tracePt t="68533" x="6584950" y="736600"/>
          <p14:tracePt t="68543" x="6610350" y="736600"/>
          <p14:tracePt t="68553" x="6648450" y="736600"/>
          <p14:tracePt t="68563" x="6718300" y="736600"/>
          <p14:tracePt t="68573" x="6788150" y="749300"/>
          <p14:tracePt t="68583" x="6870700" y="749300"/>
          <p14:tracePt t="68593" x="6959600" y="774700"/>
          <p14:tracePt t="68603" x="7010400" y="793750"/>
          <p14:tracePt t="68613" x="7092950" y="806450"/>
          <p14:tracePt t="68623" x="7162800" y="819150"/>
          <p14:tracePt t="68633" x="7232650" y="844550"/>
          <p14:tracePt t="68643" x="7315200" y="876300"/>
          <p14:tracePt t="68653" x="7372350" y="889000"/>
          <p14:tracePt t="68663" x="7486650" y="914400"/>
          <p14:tracePt t="68673" x="7626350" y="958850"/>
          <p14:tracePt t="68683" x="7747000" y="984250"/>
          <p14:tracePt t="68693" x="7816850" y="996950"/>
          <p14:tracePt t="68703" x="7848600" y="996950"/>
          <p14:tracePt t="68713" x="7861300" y="1016000"/>
          <p14:tracePt t="68723" x="7874000" y="1028700"/>
          <p14:tracePt t="68733" x="7886700" y="1028700"/>
          <p14:tracePt t="68743" x="7899400" y="1041400"/>
          <p14:tracePt t="68753" x="7912100" y="1054100"/>
          <p14:tracePt t="68763" x="7931150" y="1066800"/>
          <p14:tracePt t="68773" x="7943850" y="1085850"/>
          <p14:tracePt t="68783" x="7969250" y="1098550"/>
          <p14:tracePt t="68793" x="8001000" y="1111250"/>
          <p14:tracePt t="68803" x="8039100" y="1136650"/>
          <p14:tracePt t="68813" x="8051800" y="1149350"/>
          <p14:tracePt t="68842" x="8051800" y="1181100"/>
          <p14:tracePt t="68853" x="8070850" y="1206500"/>
          <p14:tracePt t="68863" x="8070850" y="1238250"/>
          <p14:tracePt t="68873" x="8083550" y="1250950"/>
          <p14:tracePt t="68883" x="8108950" y="1308100"/>
          <p14:tracePt t="68893" x="8153400" y="1346200"/>
          <p14:tracePt t="68903" x="8204200" y="1390650"/>
          <p14:tracePt t="68913" x="8235950" y="1428750"/>
          <p14:tracePt t="68932" x="8235950" y="1441450"/>
          <p14:tracePt t="68943" x="8248650" y="1460500"/>
          <p14:tracePt t="68953" x="8235950" y="1473200"/>
          <p14:tracePt t="68963" x="8235950" y="1498600"/>
          <p14:tracePt t="68973" x="8223250" y="1524000"/>
          <p14:tracePt t="68983" x="8204200" y="1543050"/>
          <p14:tracePt t="68993" x="8204200" y="1568450"/>
          <p14:tracePt t="69003" x="8204200" y="1593850"/>
          <p14:tracePt t="69013" x="8204200" y="1625600"/>
          <p14:tracePt t="69023" x="8204200" y="1638300"/>
          <p14:tracePt t="69043" x="8204200" y="1663700"/>
          <p14:tracePt t="69053" x="8191500" y="1682750"/>
          <p14:tracePt t="69063" x="8178800" y="1720850"/>
          <p14:tracePt t="69073" x="8166100" y="1746250"/>
          <p14:tracePt t="70090" x="7626350" y="2387600"/>
          <p14:tracePt t="70098" x="7607300" y="2387600"/>
          <p14:tracePt t="70152" x="7607300" y="2400300"/>
          <p14:tracePt t="70192" x="7594600" y="2400300"/>
          <p14:tracePt t="70892" x="7594600" y="2432050"/>
          <p14:tracePt t="70903" x="7607300" y="2470150"/>
          <p14:tracePt t="70913" x="7607300" y="2514600"/>
          <p14:tracePt t="70923" x="7607300" y="2540000"/>
          <p14:tracePt t="70933" x="7607300" y="2597150"/>
          <p14:tracePt t="70943" x="7607300" y="2654300"/>
          <p14:tracePt t="70953" x="7594600" y="2762250"/>
          <p14:tracePt t="70963" x="7537450" y="2914650"/>
          <p14:tracePt t="70973" x="7467600" y="3149600"/>
          <p14:tracePt t="70983" x="7429500" y="3359150"/>
          <p14:tracePt t="70993" x="7404100" y="3695700"/>
          <p14:tracePt t="71003" x="7404100" y="4038600"/>
          <p14:tracePt t="71013" x="7404100" y="4292600"/>
          <p14:tracePt t="71023" x="7404100" y="4457700"/>
          <p14:tracePt t="71033" x="7404100" y="4527550"/>
          <p14:tracePt t="71043" x="7404100" y="4565650"/>
          <p14:tracePt t="71053" x="7416800" y="4622800"/>
          <p14:tracePt t="71072" x="7416800" y="4635500"/>
          <p14:tracePt t="71092" x="7416800" y="4648200"/>
          <p14:tracePt t="71103" x="7416800" y="4667250"/>
          <p14:tracePt t="71113" x="7416800" y="4679950"/>
          <p14:tracePt t="71132" x="7416800" y="4692650"/>
          <p14:tracePt t="72150" x="7524750" y="3721100"/>
          <p14:tracePt t="72158" x="7537450" y="3733800"/>
          <p14:tracePt t="72180" x="7556500" y="3733800"/>
          <p14:tracePt t="72184" x="7569200" y="3733800"/>
          <p14:tracePt t="72194" x="7594600" y="3733800"/>
          <p14:tracePt t="72204" x="7626350" y="3733800"/>
          <p14:tracePt t="72242" x="7639050" y="3733800"/>
          <p14:tracePt t="72292" x="7651750" y="3733800"/>
          <p14:tracePt t="72312" x="7664450" y="3733800"/>
          <p14:tracePt t="72332" x="7677150" y="3733800"/>
          <p14:tracePt t="72343" x="7689850" y="3746500"/>
          <p14:tracePt t="72353" x="7708900" y="3746500"/>
          <p14:tracePt t="72363" x="7721600" y="3746500"/>
          <p14:tracePt t="72373" x="7734300" y="3746500"/>
          <p14:tracePt t="72383" x="7747000" y="3759200"/>
          <p14:tracePt t="72402" x="7747000" y="3778250"/>
          <p14:tracePt t="72413" x="7747000" y="3790950"/>
          <p14:tracePt t="72423" x="7747000" y="3816350"/>
          <p14:tracePt t="72433" x="7747000" y="3848100"/>
          <p14:tracePt t="72443" x="7759700" y="3873500"/>
          <p14:tracePt t="72453" x="7791450" y="3917950"/>
          <p14:tracePt t="72463" x="7816850" y="3956050"/>
          <p14:tracePt t="72473" x="7861300" y="3981450"/>
          <p14:tracePt t="72483" x="7886700" y="4000500"/>
          <p14:tracePt t="72493" x="7886700" y="4013200"/>
          <p14:tracePt t="72512" x="7899400" y="4025900"/>
          <p14:tracePt t="72523" x="7899400" y="4038600"/>
          <p14:tracePt t="72533" x="7886700" y="4051300"/>
          <p14:tracePt t="72543" x="7886700" y="4083050"/>
          <p14:tracePt t="72553" x="7886700" y="4108450"/>
          <p14:tracePt t="72563" x="7874000" y="4152900"/>
          <p14:tracePt t="72573" x="7874000" y="4178300"/>
          <p14:tracePt t="72583" x="7886700" y="4203700"/>
          <p14:tracePt t="72593" x="7886700" y="4222750"/>
          <p14:tracePt t="72603" x="7899400" y="4235450"/>
          <p14:tracePt t="72613" x="7899400" y="4248150"/>
          <p14:tracePt t="72623" x="7899400" y="4292600"/>
          <p14:tracePt t="72633" x="7899400" y="4305300"/>
          <p14:tracePt t="72652" x="7899400" y="4356100"/>
          <p14:tracePt t="72663" x="7899400" y="4425950"/>
          <p14:tracePt t="72673" x="7886700" y="4470400"/>
          <p14:tracePt t="72683" x="7874000" y="4514850"/>
          <p14:tracePt t="72693" x="7848600" y="4552950"/>
          <p14:tracePt t="72703" x="7829550" y="4565650"/>
          <p14:tracePt t="72713" x="7816850" y="4597400"/>
          <p14:tracePt t="72723" x="7791450" y="4622800"/>
          <p14:tracePt t="72733" x="7778750" y="4635500"/>
          <p14:tracePt t="72743" x="7747000" y="4667250"/>
          <p14:tracePt t="72753" x="7721600" y="4692650"/>
          <p14:tracePt t="72763" x="7708900" y="4705350"/>
          <p14:tracePt t="72773" x="7664450" y="4749800"/>
          <p14:tracePt t="72783" x="7626350" y="4787900"/>
          <p14:tracePt t="72793" x="7581900" y="4819650"/>
          <p14:tracePt t="72803" x="7556500" y="4845050"/>
          <p14:tracePt t="72813" x="7524750" y="4857750"/>
          <p14:tracePt t="72823" x="7512050" y="4857750"/>
          <p14:tracePt t="72833" x="7499350" y="4870450"/>
          <p14:tracePt t="72843" x="7486650" y="4870450"/>
          <p14:tracePt t="72853" x="7467600" y="4889500"/>
          <p14:tracePt t="72863" x="7454900" y="4889500"/>
          <p14:tracePt t="72873" x="7442200" y="4889500"/>
          <p14:tracePt t="72883" x="7416800" y="4889500"/>
          <p14:tracePt t="72893" x="7385050" y="4889500"/>
          <p14:tracePt t="72903" x="7359650" y="4902200"/>
          <p14:tracePt t="72913" x="7334250" y="4902200"/>
          <p14:tracePt t="72923" x="7302500" y="4902200"/>
          <p14:tracePt t="72942" x="7277100" y="4902200"/>
          <p14:tracePt t="72972" x="7264400" y="4902200"/>
          <p14:tracePt t="72992" x="7264400" y="4889500"/>
          <p14:tracePt t="73003" x="7251700" y="4889500"/>
          <p14:tracePt t="73013" x="7232650" y="4889500"/>
          <p14:tracePt t="73032" x="7219950" y="4889500"/>
          <p14:tracePt t="73043" x="7207250" y="4889500"/>
          <p14:tracePt t="73053" x="7181850" y="4889500"/>
          <p14:tracePt t="73063" x="7150100" y="4870450"/>
          <p14:tracePt t="73073" x="7124700" y="4870450"/>
          <p14:tracePt t="73083" x="7092950" y="4857750"/>
          <p14:tracePt t="73093" x="7054850" y="4857750"/>
          <p14:tracePt t="73103" x="7029450" y="4857750"/>
          <p14:tracePt t="73113" x="7010400" y="4845050"/>
          <p14:tracePt t="73142" x="6997700" y="4845050"/>
          <p14:tracePt t="73153" x="6997700" y="4832350"/>
          <p14:tracePt t="73163" x="6997700" y="4819650"/>
          <p14:tracePt t="73173" x="6985000" y="4800600"/>
          <p14:tracePt t="74182" x="6927850" y="4737100"/>
          <p14:tracePt t="76082" x="6940550" y="4737100"/>
          <p14:tracePt t="76112" x="6940550" y="4718050"/>
          <p14:tracePt t="76762" x="6959600" y="4718050"/>
          <p14:tracePt t="77152" x="6959600" y="4705350"/>
          <p14:tracePt t="77252" x="6972300" y="4705350"/>
          <p14:tracePt t="77442" x="6972300" y="4692650"/>
          <p14:tracePt t="77602" x="6985000" y="4692650"/>
          <p14:tracePt t="77652" x="6985000" y="4679950"/>
          <p14:tracePt t="77663" x="6997700" y="4679950"/>
          <p14:tracePt t="77752" x="6997700" y="4667250"/>
          <p14:tracePt t="78052" x="6997700" y="4648200"/>
          <p14:tracePt t="79352" x="7010400" y="4648200"/>
          <p14:tracePt t="79402" x="7010400" y="4635500"/>
          <p14:tracePt t="79593" x="7010400" y="4622800"/>
          <p14:tracePt t="79612" x="7029450" y="4622800"/>
          <p14:tracePt t="79642" x="7029450" y="4610100"/>
          <p14:tracePt t="80322" x="7042150" y="4597400"/>
          <p14:tracePt t="80612" x="7042150" y="4578350"/>
          <p14:tracePt t="80862" x="7054850" y="4597400"/>
          <p14:tracePt t="80892" x="7054850" y="4610100"/>
          <p14:tracePt t="80903" x="7067550" y="4622800"/>
          <p14:tracePt t="80913" x="7067550" y="4635500"/>
          <p14:tracePt t="81931" x="10985500" y="6553200"/>
          <p14:tracePt t="81960" x="10941050" y="6540500"/>
          <p14:tracePt t="81964" x="10915650" y="6527800"/>
          <p14:tracePt t="81973" x="10883900" y="6508750"/>
          <p14:tracePt t="81984" x="10871200" y="6496050"/>
          <p14:tracePt t="82012" x="10902950" y="6496050"/>
          <p14:tracePt t="82023" x="10928350" y="6496050"/>
          <p14:tracePt t="82033" x="10941050" y="6496050"/>
          <p14:tracePt t="82092" x="10928350" y="6496050"/>
          <p14:tracePt t="82132" x="10928350" y="6483350"/>
          <p14:tracePt t="82172" x="10928350" y="6470650"/>
          <p14:tracePt t="82212" x="10928350" y="6457950"/>
          <p14:tracePt t="82223" x="10928350" y="6438900"/>
          <p14:tracePt t="82233" x="10928350" y="6426200"/>
          <p14:tracePt t="82243" x="10928350" y="6413500"/>
          <p14:tracePt t="82253" x="10928350" y="6400800"/>
          <p14:tracePt t="82263" x="10928350" y="6369050"/>
          <p14:tracePt t="82282" x="10928350" y="6356350"/>
          <p14:tracePt t="82302" x="10941050" y="6343650"/>
          <p14:tracePt t="82313" x="10941050" y="6330950"/>
          <p14:tracePt t="82332" x="10953750" y="6318250"/>
          <p14:tracePt t="82352" x="10972800" y="6305550"/>
          <p14:tracePt t="82373" x="10972800" y="6286500"/>
          <p14:tracePt t="82482" x="10972800" y="6273800"/>
          <p14:tracePt t="82512" x="10985500" y="6273800"/>
          <p14:tracePt t="82582" x="10998200" y="6261100"/>
          <p14:tracePt t="82593" x="11023600" y="6261100"/>
          <p14:tracePt t="82603" x="11036300" y="6261100"/>
          <p14:tracePt t="82613" x="11055350" y="6261100"/>
          <p14:tracePt t="82623" x="11068050" y="6261100"/>
          <p14:tracePt t="82633" x="11080750" y="6261100"/>
          <p14:tracePt t="82702" x="11093450" y="6261100"/>
          <p14:tracePt t="82722" x="11106150" y="6261100"/>
          <p14:tracePt t="82733" x="11125200" y="6261100"/>
          <p14:tracePt t="82743" x="11137900" y="6261100"/>
          <p14:tracePt t="82753" x="11150600" y="6261100"/>
          <p14:tracePt t="82763" x="11163300" y="6261100"/>
          <p14:tracePt t="82773" x="11176000" y="6261100"/>
          <p14:tracePt t="82783" x="11207750" y="6261100"/>
          <p14:tracePt t="82793" x="11220450" y="6261100"/>
          <p14:tracePt t="82803" x="11245850" y="6261100"/>
          <p14:tracePt t="82813" x="11277600" y="6261100"/>
          <p14:tracePt t="82823" x="11303000" y="6261100"/>
          <p14:tracePt t="82833" x="11328400" y="6261100"/>
          <p14:tracePt t="82843" x="11372850" y="6261100"/>
          <p14:tracePt t="82853" x="11430000" y="6248400"/>
          <p14:tracePt t="82863" x="11455400" y="6248400"/>
          <p14:tracePt t="82873" x="11480800" y="6248400"/>
          <p14:tracePt t="82883" x="11499850" y="6248400"/>
          <p14:tracePt t="82893" x="11512550" y="6248400"/>
          <p14:tracePt t="82903" x="11525250" y="6248400"/>
          <p14:tracePt t="82922" x="11537950" y="6248400"/>
          <p14:tracePt t="82943" x="11550650" y="6248400"/>
          <p14:tracePt t="82953" x="11569700" y="6248400"/>
          <p14:tracePt t="82963" x="11582400" y="6248400"/>
          <p14:tracePt t="83981" x="11830050" y="6051550"/>
          <p14:tracePt t="86552" x="11817350" y="6051550"/>
          <p14:tracePt t="86582" x="11804650" y="6051550"/>
          <p14:tracePt t="87772" x="11791950" y="6051550"/>
          <p14:tracePt t="87783" x="11582400" y="6108700"/>
          <p14:tracePt t="87793" x="10941050" y="6216650"/>
          <p14:tracePt t="87803" x="10083800" y="6356350"/>
          <p14:tracePt t="87813" x="9264650" y="6470650"/>
          <p14:tracePt t="87823" x="8426450" y="6553200"/>
          <p14:tracePt t="87833" x="7956550" y="6610350"/>
          <p14:tracePt t="87843" x="7912100" y="6610350"/>
          <p14:tracePt t="87872" x="7886700" y="6610350"/>
          <p14:tracePt t="87883" x="7816850" y="6610350"/>
          <p14:tracePt t="87893" x="7708900" y="6623050"/>
          <p14:tracePt t="87903" x="7404100" y="6680200"/>
          <p14:tracePt t="87913" x="7080250" y="6750050"/>
          <p14:tracePt t="87923" x="6819900" y="681355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2E745-1256-8371-3CD2-AFE3C3BFBCB8}"/>
            </a:ext>
          </a:extLst>
        </p:cNvPr>
        <p:cNvGrpSpPr/>
        <p:nvPr/>
      </p:nvGrpSpPr>
      <p:grpSpPr>
        <a:xfrm>
          <a:off x="0" y="0"/>
          <a:ext cx="0" cy="0"/>
          <a:chOff x="0" y="0"/>
          <a:chExt cx="0" cy="0"/>
        </a:xfrm>
      </p:grpSpPr>
      <p:sp>
        <p:nvSpPr>
          <p:cNvPr id="34" name="テキスト ボックス 33">
            <a:extLst>
              <a:ext uri="{FF2B5EF4-FFF2-40B4-BE49-F238E27FC236}">
                <a16:creationId xmlns:a16="http://schemas.microsoft.com/office/drawing/2014/main" id="{89D0476E-6006-05F9-3D92-74F6204B87C3}"/>
              </a:ext>
            </a:extLst>
          </p:cNvPr>
          <p:cNvSpPr txBox="1"/>
          <p:nvPr/>
        </p:nvSpPr>
        <p:spPr>
          <a:xfrm>
            <a:off x="342042" y="183969"/>
            <a:ext cx="3502882" cy="369332"/>
          </a:xfrm>
          <a:prstGeom prst="rect">
            <a:avLst/>
          </a:prstGeom>
          <a:noFill/>
        </p:spPr>
        <p:txBody>
          <a:bodyPr wrap="none" rtlCol="0">
            <a:spAutoFit/>
          </a:bodyPr>
          <a:lstStyle/>
          <a:p>
            <a:r>
              <a:rPr kumimoji="1" lang="ja-JP" altLang="en-US" b="1">
                <a:latin typeface="Hiragino Kaku Gothic ProN W3" panose="020B0300000000000000" pitchFamily="34" charset="-128"/>
                <a:ea typeface="Hiragino Kaku Gothic ProN W3" panose="020B0300000000000000" pitchFamily="34" charset="-128"/>
              </a:rPr>
              <a:t>□</a:t>
            </a:r>
            <a:r>
              <a:rPr kumimoji="1" lang="en-US" altLang="ja-JP" b="1" dirty="0">
                <a:latin typeface="Hiragino Kaku Gothic ProN W3" panose="020B0300000000000000" pitchFamily="34" charset="-128"/>
                <a:ea typeface="Hiragino Kaku Gothic ProN W3" panose="020B0300000000000000" pitchFamily="34" charset="-128"/>
              </a:rPr>
              <a:t> </a:t>
            </a:r>
            <a:r>
              <a:rPr kumimoji="1" lang="ja-JP" altLang="en-US">
                <a:latin typeface="Hiragino Kaku Gothic ProN W3" panose="020B0300000000000000" pitchFamily="34" charset="-128"/>
                <a:ea typeface="Hiragino Kaku Gothic ProN W3" panose="020B0300000000000000" pitchFamily="34" charset="-128"/>
              </a:rPr>
              <a:t>安定な三重らせん構造の構築</a:t>
            </a:r>
            <a:endParaRPr kumimoji="1" lang="en-US" altLang="ja-JP" dirty="0">
              <a:latin typeface="Hiragino Kaku Gothic ProN W3" panose="020B0300000000000000" pitchFamily="34" charset="-128"/>
              <a:ea typeface="Hiragino Kaku Gothic ProN W3" panose="020B0300000000000000" pitchFamily="34" charset="-128"/>
            </a:endParaRPr>
          </a:p>
        </p:txBody>
      </p:sp>
      <p:sp>
        <p:nvSpPr>
          <p:cNvPr id="3" name="テキスト ボックス 2">
            <a:extLst>
              <a:ext uri="{FF2B5EF4-FFF2-40B4-BE49-F238E27FC236}">
                <a16:creationId xmlns:a16="http://schemas.microsoft.com/office/drawing/2014/main" id="{9406A0B0-58E9-4DF5-3484-DC245EAD4603}"/>
              </a:ext>
            </a:extLst>
          </p:cNvPr>
          <p:cNvSpPr txBox="1"/>
          <p:nvPr/>
        </p:nvSpPr>
        <p:spPr>
          <a:xfrm>
            <a:off x="2836563" y="6121972"/>
            <a:ext cx="2735942" cy="338554"/>
          </a:xfrm>
          <a:prstGeom prst="rect">
            <a:avLst/>
          </a:prstGeom>
          <a:noFill/>
        </p:spPr>
        <p:txBody>
          <a:bodyPr wrap="none" rtlCol="0">
            <a:spAutoFit/>
          </a:bodyPr>
          <a:lstStyle/>
          <a:p>
            <a:r>
              <a:rPr lang="en-US" altLang="ja-JP" sz="1600" i="1" dirty="0">
                <a:latin typeface="Gill Sans MT" panose="020B0502020104020203" pitchFamily="34" charset="0"/>
              </a:rPr>
              <a:t>Chem. Commun. </a:t>
            </a:r>
            <a:r>
              <a:rPr lang="en-US" altLang="ja-JP" sz="1600" b="1" dirty="0">
                <a:latin typeface="Gill Sans MT" panose="020B0502020104020203" pitchFamily="34" charset="0"/>
              </a:rPr>
              <a:t>2015</a:t>
            </a:r>
            <a:r>
              <a:rPr lang="en-US" altLang="ja-JP" sz="1600" dirty="0">
                <a:latin typeface="Gill Sans MT" panose="020B0502020104020203" pitchFamily="34" charset="0"/>
              </a:rPr>
              <a:t>, </a:t>
            </a:r>
            <a:r>
              <a:rPr lang="en-US" altLang="ja-JP" sz="1600" i="1" dirty="0">
                <a:latin typeface="Gill Sans MT" panose="020B0502020104020203" pitchFamily="34" charset="0"/>
              </a:rPr>
              <a:t>51</a:t>
            </a:r>
            <a:r>
              <a:rPr lang="en-US" altLang="ja-JP" sz="1600" dirty="0">
                <a:latin typeface="Gill Sans MT" panose="020B0502020104020203" pitchFamily="34" charset="0"/>
              </a:rPr>
              <a:t>, 5710</a:t>
            </a:r>
          </a:p>
        </p:txBody>
      </p:sp>
      <p:cxnSp>
        <p:nvCxnSpPr>
          <p:cNvPr id="12" name="直線コネクタ 11">
            <a:extLst>
              <a:ext uri="{FF2B5EF4-FFF2-40B4-BE49-F238E27FC236}">
                <a16:creationId xmlns:a16="http://schemas.microsoft.com/office/drawing/2014/main" id="{075FB54B-E5CC-514E-0D33-14FF5761483F}"/>
              </a:ext>
            </a:extLst>
          </p:cNvPr>
          <p:cNvCxnSpPr>
            <a:cxnSpLocks/>
          </p:cNvCxnSpPr>
          <p:nvPr/>
        </p:nvCxnSpPr>
        <p:spPr>
          <a:xfrm>
            <a:off x="4652555" y="697631"/>
            <a:ext cx="0" cy="126000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3" name="直線コネクタ 12">
            <a:extLst>
              <a:ext uri="{FF2B5EF4-FFF2-40B4-BE49-F238E27FC236}">
                <a16:creationId xmlns:a16="http://schemas.microsoft.com/office/drawing/2014/main" id="{09A8950C-792C-6F42-903B-F960B4F0903C}"/>
              </a:ext>
            </a:extLst>
          </p:cNvPr>
          <p:cNvCxnSpPr>
            <a:cxnSpLocks/>
          </p:cNvCxnSpPr>
          <p:nvPr/>
        </p:nvCxnSpPr>
        <p:spPr>
          <a:xfrm>
            <a:off x="4652555" y="2195505"/>
            <a:ext cx="0" cy="126000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pic>
        <p:nvPicPr>
          <p:cNvPr id="14" name="図 13">
            <a:extLst>
              <a:ext uri="{FF2B5EF4-FFF2-40B4-BE49-F238E27FC236}">
                <a16:creationId xmlns:a16="http://schemas.microsoft.com/office/drawing/2014/main" id="{460BD877-5930-7DD3-EC18-056E516F3F90}"/>
              </a:ext>
            </a:extLst>
          </p:cNvPr>
          <p:cNvPicPr>
            <a:picLocks noChangeAspect="1"/>
          </p:cNvPicPr>
          <p:nvPr/>
        </p:nvPicPr>
        <p:blipFill>
          <a:blip r:embed="rId5"/>
          <a:stretch>
            <a:fillRect/>
          </a:stretch>
        </p:blipFill>
        <p:spPr>
          <a:xfrm>
            <a:off x="2522800" y="3811581"/>
            <a:ext cx="2826442" cy="1712370"/>
          </a:xfrm>
          <a:prstGeom prst="rect">
            <a:avLst/>
          </a:prstGeom>
        </p:spPr>
      </p:pic>
      <p:pic>
        <p:nvPicPr>
          <p:cNvPr id="15" name="図 14">
            <a:extLst>
              <a:ext uri="{FF2B5EF4-FFF2-40B4-BE49-F238E27FC236}">
                <a16:creationId xmlns:a16="http://schemas.microsoft.com/office/drawing/2014/main" id="{A7B1328B-B57C-9737-5051-A1382B347297}"/>
              </a:ext>
            </a:extLst>
          </p:cNvPr>
          <p:cNvPicPr>
            <a:picLocks noChangeAspect="1"/>
          </p:cNvPicPr>
          <p:nvPr/>
        </p:nvPicPr>
        <p:blipFill>
          <a:blip r:embed="rId6"/>
          <a:stretch>
            <a:fillRect/>
          </a:stretch>
        </p:blipFill>
        <p:spPr>
          <a:xfrm>
            <a:off x="1293310" y="4180913"/>
            <a:ext cx="990600" cy="393700"/>
          </a:xfrm>
          <a:prstGeom prst="rect">
            <a:avLst/>
          </a:prstGeom>
        </p:spPr>
      </p:pic>
      <p:sp>
        <p:nvSpPr>
          <p:cNvPr id="18" name="テキスト ボックス 17">
            <a:extLst>
              <a:ext uri="{FF2B5EF4-FFF2-40B4-BE49-F238E27FC236}">
                <a16:creationId xmlns:a16="http://schemas.microsoft.com/office/drawing/2014/main" id="{0C348457-0AEA-76CD-526E-7FB16AD6AC2C}"/>
              </a:ext>
            </a:extLst>
          </p:cNvPr>
          <p:cNvSpPr txBox="1"/>
          <p:nvPr/>
        </p:nvSpPr>
        <p:spPr>
          <a:xfrm>
            <a:off x="1293310" y="3811581"/>
            <a:ext cx="872355" cy="369332"/>
          </a:xfrm>
          <a:prstGeom prst="rect">
            <a:avLst/>
          </a:prstGeom>
          <a:solidFill>
            <a:schemeClr val="bg1"/>
          </a:solidFill>
        </p:spPr>
        <p:txBody>
          <a:bodyPr wrap="none" rtlCol="0">
            <a:spAutoFit/>
          </a:bodyPr>
          <a:lstStyle/>
          <a:p>
            <a:r>
              <a:rPr lang="en-US" altLang="ja-JP" dirty="0">
                <a:latin typeface="Gill Sans MT" panose="020B0502020104020203" pitchFamily="34" charset="0"/>
              </a:rPr>
              <a:t>Pd Cat.</a:t>
            </a:r>
          </a:p>
        </p:txBody>
      </p:sp>
      <p:pic>
        <p:nvPicPr>
          <p:cNvPr id="22" name="図 21">
            <a:extLst>
              <a:ext uri="{FF2B5EF4-FFF2-40B4-BE49-F238E27FC236}">
                <a16:creationId xmlns:a16="http://schemas.microsoft.com/office/drawing/2014/main" id="{23D332FF-74CE-7CD1-B2A3-B3BAD1F755A6}"/>
              </a:ext>
            </a:extLst>
          </p:cNvPr>
          <p:cNvPicPr>
            <a:picLocks noChangeAspect="1"/>
          </p:cNvPicPr>
          <p:nvPr/>
        </p:nvPicPr>
        <p:blipFill>
          <a:blip r:embed="rId7"/>
          <a:stretch>
            <a:fillRect/>
          </a:stretch>
        </p:blipFill>
        <p:spPr>
          <a:xfrm>
            <a:off x="810346" y="728291"/>
            <a:ext cx="5448300" cy="2908300"/>
          </a:xfrm>
          <a:prstGeom prst="rect">
            <a:avLst/>
          </a:prstGeom>
        </p:spPr>
      </p:pic>
      <p:sp>
        <p:nvSpPr>
          <p:cNvPr id="27" name="テキスト ボックス 26">
            <a:extLst>
              <a:ext uri="{FF2B5EF4-FFF2-40B4-BE49-F238E27FC236}">
                <a16:creationId xmlns:a16="http://schemas.microsoft.com/office/drawing/2014/main" id="{DDD296D2-0BE8-23BD-1176-8603B320C7B6}"/>
              </a:ext>
            </a:extLst>
          </p:cNvPr>
          <p:cNvSpPr txBox="1"/>
          <p:nvPr/>
        </p:nvSpPr>
        <p:spPr>
          <a:xfrm>
            <a:off x="2565833" y="5639921"/>
            <a:ext cx="3416320" cy="369332"/>
          </a:xfrm>
          <a:prstGeom prst="rect">
            <a:avLst/>
          </a:prstGeom>
          <a:noFill/>
        </p:spPr>
        <p:txBody>
          <a:bodyPr wrap="none" rtlCol="0">
            <a:spAutoFit/>
          </a:bodyPr>
          <a:lstStyle/>
          <a:p>
            <a:r>
              <a:rPr kumimoji="1" lang="en-US" altLang="ja-JP" dirty="0">
                <a:latin typeface="Hiragino Kaku Gothic ProN W3" panose="020B0300000000000000" pitchFamily="34" charset="-128"/>
                <a:ea typeface="Hiragino Kaku Gothic ProN W3" panose="020B0300000000000000" pitchFamily="34" charset="-128"/>
              </a:rPr>
              <a:t>π</a:t>
            </a:r>
            <a:r>
              <a:rPr kumimoji="1" lang="ja-JP" altLang="en-US">
                <a:latin typeface="Hiragino Kaku Gothic ProN W3" panose="020B0300000000000000" pitchFamily="34" charset="-128"/>
                <a:ea typeface="Hiragino Kaku Gothic ProN W3" panose="020B0300000000000000" pitchFamily="34" charset="-128"/>
              </a:rPr>
              <a:t>電子系が輪の中をくぐれない</a:t>
            </a:r>
          </a:p>
        </p:txBody>
      </p:sp>
      <p:pic>
        <p:nvPicPr>
          <p:cNvPr id="28" name="Picture 2">
            <a:extLst>
              <a:ext uri="{FF2B5EF4-FFF2-40B4-BE49-F238E27FC236}">
                <a16:creationId xmlns:a16="http://schemas.microsoft.com/office/drawing/2014/main" id="{822271DB-DB01-7213-BD36-2B91B7EE686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523" t="11809" r="11525" b="11873"/>
          <a:stretch>
            <a:fillRect/>
          </a:stretch>
        </p:blipFill>
        <p:spPr bwMode="auto">
          <a:xfrm>
            <a:off x="2283910" y="5687489"/>
            <a:ext cx="252000" cy="249921"/>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直線矢印コネクタ 43">
            <a:extLst>
              <a:ext uri="{FF2B5EF4-FFF2-40B4-BE49-F238E27FC236}">
                <a16:creationId xmlns:a16="http://schemas.microsoft.com/office/drawing/2014/main" id="{58F0BE75-EAD8-B37C-BFF3-D7C3A91EC330}"/>
              </a:ext>
            </a:extLst>
          </p:cNvPr>
          <p:cNvCxnSpPr>
            <a:cxnSpLocks/>
          </p:cNvCxnSpPr>
          <p:nvPr/>
        </p:nvCxnSpPr>
        <p:spPr>
          <a:xfrm>
            <a:off x="1176330" y="4654139"/>
            <a:ext cx="134647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68" name="図 67">
            <a:extLst>
              <a:ext uri="{FF2B5EF4-FFF2-40B4-BE49-F238E27FC236}">
                <a16:creationId xmlns:a16="http://schemas.microsoft.com/office/drawing/2014/main" id="{3705A5B9-97B8-8E0E-5E37-FCDAD3E68017}"/>
              </a:ext>
            </a:extLst>
          </p:cNvPr>
          <p:cNvPicPr>
            <a:picLocks noChangeAspect="1"/>
          </p:cNvPicPr>
          <p:nvPr/>
        </p:nvPicPr>
        <p:blipFill>
          <a:blip r:embed="rId9"/>
          <a:stretch>
            <a:fillRect/>
          </a:stretch>
        </p:blipFill>
        <p:spPr>
          <a:xfrm>
            <a:off x="6123247" y="4903296"/>
            <a:ext cx="1877645" cy="1356077"/>
          </a:xfrm>
          <a:prstGeom prst="rect">
            <a:avLst/>
          </a:prstGeom>
        </p:spPr>
      </p:pic>
      <p:sp>
        <p:nvSpPr>
          <p:cNvPr id="69" name="テキスト ボックス 68">
            <a:extLst>
              <a:ext uri="{FF2B5EF4-FFF2-40B4-BE49-F238E27FC236}">
                <a16:creationId xmlns:a16="http://schemas.microsoft.com/office/drawing/2014/main" id="{F2DF1494-D23A-75A8-00FE-ABE9C6EA0860}"/>
              </a:ext>
            </a:extLst>
          </p:cNvPr>
          <p:cNvSpPr txBox="1"/>
          <p:nvPr/>
        </p:nvSpPr>
        <p:spPr>
          <a:xfrm>
            <a:off x="8000892" y="5921904"/>
            <a:ext cx="1858201" cy="369332"/>
          </a:xfrm>
          <a:prstGeom prst="rect">
            <a:avLst/>
          </a:prstGeom>
          <a:solidFill>
            <a:schemeClr val="bg1"/>
          </a:solidFill>
        </p:spPr>
        <p:txBody>
          <a:bodyPr wrap="none" rtlCol="0">
            <a:spAutoFit/>
          </a:bodyPr>
          <a:lstStyle/>
          <a:p>
            <a:r>
              <a:rPr lang="en-US" altLang="ja-JP" dirty="0">
                <a:latin typeface="Gill Sans MT" panose="020B0502020104020203" pitchFamily="34" charset="0"/>
              </a:rPr>
              <a:t>3D</a:t>
            </a:r>
            <a:r>
              <a:rPr lang="ja-JP" altLang="en-US">
                <a:latin typeface="Hiragino Kaku Gothic ProN W3" panose="020B0300000000000000" pitchFamily="34" charset="-128"/>
                <a:ea typeface="Hiragino Kaku Gothic ProN W3" panose="020B0300000000000000" pitchFamily="34" charset="-128"/>
              </a:rPr>
              <a:t>ディスプレイ</a:t>
            </a:r>
            <a:endParaRPr lang="en-US" altLang="ja-JP" dirty="0">
              <a:latin typeface="Hiragino Kaku Gothic ProN W3" panose="020B0300000000000000" pitchFamily="34" charset="-128"/>
              <a:ea typeface="Hiragino Kaku Gothic ProN W3" panose="020B0300000000000000" pitchFamily="34" charset="-128"/>
            </a:endParaRPr>
          </a:p>
        </p:txBody>
      </p:sp>
      <p:pic>
        <p:nvPicPr>
          <p:cNvPr id="71" name="図 70">
            <a:extLst>
              <a:ext uri="{FF2B5EF4-FFF2-40B4-BE49-F238E27FC236}">
                <a16:creationId xmlns:a16="http://schemas.microsoft.com/office/drawing/2014/main" id="{057D1249-E97B-C537-82D4-E8F348535D03}"/>
              </a:ext>
            </a:extLst>
          </p:cNvPr>
          <p:cNvPicPr>
            <a:picLocks noChangeAspect="1"/>
          </p:cNvPicPr>
          <p:nvPr/>
        </p:nvPicPr>
        <p:blipFill>
          <a:blip r:embed="rId10"/>
          <a:stretch>
            <a:fillRect/>
          </a:stretch>
        </p:blipFill>
        <p:spPr>
          <a:xfrm>
            <a:off x="6495140" y="449721"/>
            <a:ext cx="3939701" cy="4453575"/>
          </a:xfrm>
          <a:prstGeom prst="rect">
            <a:avLst/>
          </a:prstGeom>
        </p:spPr>
      </p:pic>
      <p:sp>
        <p:nvSpPr>
          <p:cNvPr id="72" name="テキスト ボックス 71">
            <a:extLst>
              <a:ext uri="{FF2B5EF4-FFF2-40B4-BE49-F238E27FC236}">
                <a16:creationId xmlns:a16="http://schemas.microsoft.com/office/drawing/2014/main" id="{CE294F37-E9A5-F4A1-6AFC-AAD57E8A057F}"/>
              </a:ext>
            </a:extLst>
          </p:cNvPr>
          <p:cNvSpPr txBox="1"/>
          <p:nvPr/>
        </p:nvSpPr>
        <p:spPr>
          <a:xfrm>
            <a:off x="7636922" y="352190"/>
            <a:ext cx="1968809" cy="369332"/>
          </a:xfrm>
          <a:prstGeom prst="rect">
            <a:avLst/>
          </a:prstGeom>
          <a:solidFill>
            <a:schemeClr val="bg1"/>
          </a:solidFill>
        </p:spPr>
        <p:txBody>
          <a:bodyPr wrap="none" rtlCol="0">
            <a:spAutoFit/>
          </a:bodyPr>
          <a:lstStyle/>
          <a:p>
            <a:r>
              <a:rPr kumimoji="1" lang="ja-JP" altLang="en-US">
                <a:latin typeface="Hiragino Kaku Gothic ProN W3" panose="020B0300000000000000" pitchFamily="34" charset="-128"/>
                <a:ea typeface="Hiragino Kaku Gothic ProN W3" panose="020B0300000000000000" pitchFamily="34" charset="-128"/>
              </a:rPr>
              <a:t>円偏光発光</a:t>
            </a:r>
            <a:r>
              <a:rPr kumimoji="1" lang="en-US" altLang="ja-JP" dirty="0">
                <a:latin typeface="Hiragino Kaku Gothic ProN W3" panose="020B0300000000000000" pitchFamily="34" charset="-128"/>
                <a:ea typeface="Hiragino Kaku Gothic ProN W3" panose="020B0300000000000000" pitchFamily="34" charset="-128"/>
              </a:rPr>
              <a:t>(</a:t>
            </a:r>
            <a:r>
              <a:rPr kumimoji="1" lang="en-US" altLang="ja-JP" dirty="0">
                <a:latin typeface="Gill Sans MT" panose="020B0502020104020203" pitchFamily="34" charset="0"/>
                <a:ea typeface="Hiragino Kaku Gothic ProN W3" panose="020B0300000000000000" pitchFamily="34" charset="-128"/>
              </a:rPr>
              <a:t>CPL</a:t>
            </a:r>
            <a:r>
              <a:rPr kumimoji="1" lang="en-US" altLang="ja-JP" dirty="0">
                <a:latin typeface="Hiragino Kaku Gothic ProN W3" panose="020B0300000000000000" pitchFamily="34" charset="-128"/>
                <a:ea typeface="Hiragino Kaku Gothic ProN W3" panose="020B0300000000000000" pitchFamily="34" charset="-128"/>
              </a:rPr>
              <a:t>)</a:t>
            </a:r>
            <a:endParaRPr kumimoji="1" lang="ja-JP" altLang="en-US">
              <a:latin typeface="Hiragino Kaku Gothic ProN W3" panose="020B0300000000000000" pitchFamily="34" charset="-128"/>
              <a:ea typeface="Hiragino Kaku Gothic ProN W3" panose="020B0300000000000000" pitchFamily="34" charset="-128"/>
            </a:endParaRPr>
          </a:p>
        </p:txBody>
      </p:sp>
      <p:pic>
        <p:nvPicPr>
          <p:cNvPr id="73" name="Picture 2">
            <a:extLst>
              <a:ext uri="{FF2B5EF4-FFF2-40B4-BE49-F238E27FC236}">
                <a16:creationId xmlns:a16="http://schemas.microsoft.com/office/drawing/2014/main" id="{EA468B18-323B-CCDE-BD66-ABC0647B353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523" t="11809" r="11525" b="11873"/>
          <a:stretch>
            <a:fillRect/>
          </a:stretch>
        </p:blipFill>
        <p:spPr bwMode="auto">
          <a:xfrm>
            <a:off x="7354999" y="399758"/>
            <a:ext cx="252000" cy="249921"/>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descr="グラフ&#10;&#10;AI 生成コンテンツは誤りを含む可能性があります。">
            <a:extLst>
              <a:ext uri="{FF2B5EF4-FFF2-40B4-BE49-F238E27FC236}">
                <a16:creationId xmlns:a16="http://schemas.microsoft.com/office/drawing/2014/main" id="{8F40DA83-D8E3-5684-1438-3A91288406CC}"/>
              </a:ext>
            </a:extLst>
          </p:cNvPr>
          <p:cNvPicPr>
            <a:picLocks noChangeAspect="1"/>
          </p:cNvPicPr>
          <p:nvPr/>
        </p:nvPicPr>
        <p:blipFill>
          <a:blip r:embed="rId11"/>
          <a:srcRect l="29280" t="28361" r="27250"/>
          <a:stretch>
            <a:fillRect/>
          </a:stretch>
        </p:blipFill>
        <p:spPr>
          <a:xfrm flipH="1" flipV="1">
            <a:off x="10280306" y="449721"/>
            <a:ext cx="1643374" cy="1805497"/>
          </a:xfrm>
          <a:prstGeom prst="rect">
            <a:avLst/>
          </a:prstGeom>
        </p:spPr>
      </p:pic>
      <p:pic>
        <p:nvPicPr>
          <p:cNvPr id="5" name="オーディオ 4">
            <a:extLst>
              <a:ext uri="{FF2B5EF4-FFF2-40B4-BE49-F238E27FC236}">
                <a16:creationId xmlns:a16="http://schemas.microsoft.com/office/drawing/2014/main" id="{9F59C4A4-F690-20D9-9DF5-07D8CE08184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735386309"/>
      </p:ext>
    </p:extLst>
  </p:cSld>
  <p:clrMapOvr>
    <a:masterClrMapping/>
  </p:clrMapOvr>
  <mc:AlternateContent xmlns:mc="http://schemas.openxmlformats.org/markup-compatibility/2006">
    <mc:Choice xmlns:p14="http://schemas.microsoft.com/office/powerpoint/2010/main" Requires="p14">
      <p:transition spd="slow" p14:dur="2000" advTm="128085"/>
    </mc:Choice>
    <mc:Fallback>
      <p:transition spd="slow" advTm="128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988" x="4330700" y="6273800"/>
          <p14:tracePt t="1999" x="4057650" y="5943600"/>
          <p14:tracePt t="2008" x="3625850" y="5467350"/>
          <p14:tracePt t="3025" x="127000" y="1746250"/>
          <p14:tracePt t="3055" x="107950" y="1746250"/>
          <p14:tracePt t="3058" x="82550" y="1733550"/>
          <p14:tracePt t="3068" x="25400" y="1733550"/>
          <p14:tracePt t="3417" x="152400" y="1568450"/>
          <p14:tracePt t="3430" x="196850" y="1568450"/>
          <p14:tracePt t="3439" x="247650" y="1568450"/>
          <p14:tracePt t="3448" x="304800" y="1593850"/>
          <p14:tracePt t="3458" x="361950" y="1612900"/>
          <p14:tracePt t="3467" x="387350" y="1625600"/>
          <p14:tracePt t="3477" x="400050" y="1638300"/>
          <p14:tracePt t="3487" x="400050" y="1651000"/>
          <p14:tracePt t="3497" x="419100" y="1663700"/>
          <p14:tracePt t="3516" x="431800" y="1682750"/>
          <p14:tracePt t="3527" x="444500" y="1695450"/>
          <p14:tracePt t="3537" x="444500" y="1708150"/>
          <p14:tracePt t="3547" x="457200" y="1720850"/>
          <p14:tracePt t="3557" x="469900" y="1733550"/>
          <p14:tracePt t="3567" x="488950" y="1746250"/>
          <p14:tracePt t="3577" x="501650" y="1765300"/>
          <p14:tracePt t="3587" x="527050" y="1778000"/>
          <p14:tracePt t="3597" x="552450" y="1816100"/>
          <p14:tracePt t="3607" x="596900" y="1835150"/>
          <p14:tracePt t="3617" x="609600" y="1860550"/>
          <p14:tracePt t="3656" x="609600" y="1873250"/>
          <p14:tracePt t="3677" x="609600" y="1885950"/>
          <p14:tracePt t="3687" x="622300" y="1905000"/>
          <p14:tracePt t="3697" x="622300" y="1917700"/>
          <p14:tracePt t="3707" x="654050" y="1930400"/>
          <p14:tracePt t="3717" x="692150" y="1955800"/>
          <p14:tracePt t="3727" x="736600" y="1968500"/>
          <p14:tracePt t="3737" x="762000" y="1968500"/>
          <p14:tracePt t="3747" x="774700" y="1987550"/>
          <p14:tracePt t="3757" x="806450" y="1987550"/>
          <p14:tracePt t="3767" x="819150" y="2000250"/>
          <p14:tracePt t="3777" x="831850" y="2000250"/>
          <p14:tracePt t="3787" x="844550" y="2012950"/>
          <p14:tracePt t="3818" x="863600" y="2012950"/>
          <p14:tracePt t="3827" x="876300" y="2025650"/>
          <p14:tracePt t="3837" x="889000" y="2025650"/>
          <p14:tracePt t="3847" x="914400" y="2038350"/>
          <p14:tracePt t="3866" x="933450" y="2038350"/>
          <p14:tracePt t="3926" x="933450" y="2057400"/>
          <p14:tracePt t="3966" x="946150" y="2057400"/>
          <p14:tracePt t="4016" x="958850" y="2057400"/>
          <p14:tracePt t="4027" x="971550" y="2057400"/>
          <p14:tracePt t="4037" x="984250" y="2057400"/>
          <p14:tracePt t="4047" x="1016000" y="2057400"/>
          <p14:tracePt t="4057" x="1041400" y="2057400"/>
          <p14:tracePt t="5077" x="774700" y="1943100"/>
          <p14:tracePt t="5091" x="749300" y="1943100"/>
          <p14:tracePt t="5817" x="762000" y="1943100"/>
          <p14:tracePt t="5836" x="774700" y="1943100"/>
          <p14:tracePt t="5867" x="793750" y="1955800"/>
          <p14:tracePt t="5896" x="806450" y="1955800"/>
          <p14:tracePt t="5916" x="819150" y="1955800"/>
          <p14:tracePt t="5927" x="831850" y="1968500"/>
          <p14:tracePt t="5937" x="844550" y="1968500"/>
          <p14:tracePt t="5947" x="876300" y="1968500"/>
          <p14:tracePt t="6346" x="863600" y="1968500"/>
          <p14:tracePt t="6556" x="863600" y="1955800"/>
          <p14:tracePt t="6626" x="844550" y="1955800"/>
          <p14:tracePt t="6637" x="844550" y="1943100"/>
          <p14:tracePt t="6666" x="831850" y="1930400"/>
          <p14:tracePt t="7685" x="1123950" y="488950"/>
          <p14:tracePt t="7746" x="1123950" y="501650"/>
          <p14:tracePt t="7757" x="1111250" y="501650"/>
          <p14:tracePt t="7767" x="1111250" y="514350"/>
          <p14:tracePt t="7786" x="1111250" y="527050"/>
          <p14:tracePt t="7797" x="1111250" y="552450"/>
          <p14:tracePt t="7807" x="1123950" y="584200"/>
          <p14:tracePt t="7817" x="1136650" y="609600"/>
          <p14:tracePt t="7827" x="1155700" y="609600"/>
          <p14:tracePt t="7837" x="1155700" y="622300"/>
          <p14:tracePt t="7847" x="1168400" y="622300"/>
          <p14:tracePt t="7986" x="1155700" y="622300"/>
          <p14:tracePt t="8006" x="1136650" y="622300"/>
          <p14:tracePt t="8026" x="1123950" y="641350"/>
          <p14:tracePt t="8037" x="1098550" y="654050"/>
          <p14:tracePt t="8047" x="1066800" y="679450"/>
          <p14:tracePt t="8057" x="1028700" y="704850"/>
          <p14:tracePt t="8067" x="996950" y="736600"/>
          <p14:tracePt t="8077" x="971550" y="762000"/>
          <p14:tracePt t="8087" x="946150" y="793750"/>
          <p14:tracePt t="8097" x="933450" y="806450"/>
          <p14:tracePt t="8107" x="901700" y="831850"/>
          <p14:tracePt t="8117" x="889000" y="844550"/>
          <p14:tracePt t="8127" x="863600" y="876300"/>
          <p14:tracePt t="8137" x="819150" y="914400"/>
          <p14:tracePt t="8147" x="793750" y="927100"/>
          <p14:tracePt t="8157" x="774700" y="971550"/>
          <p14:tracePt t="8167" x="762000" y="984250"/>
          <p14:tracePt t="8177" x="749300" y="996950"/>
          <p14:tracePt t="8187" x="749300" y="1016000"/>
          <p14:tracePt t="8256" x="762000" y="1028700"/>
          <p14:tracePt t="8276" x="774700" y="1041400"/>
          <p14:tracePt t="8287" x="793750" y="1041400"/>
          <p14:tracePt t="8306" x="793750" y="1054100"/>
          <p14:tracePt t="8317" x="806450" y="1054100"/>
          <p14:tracePt t="8336" x="819150" y="1066800"/>
          <p14:tracePt t="8347" x="819150" y="1085850"/>
          <p14:tracePt t="8357" x="844550" y="1111250"/>
          <p14:tracePt t="8367" x="889000" y="1149350"/>
          <p14:tracePt t="8377" x="971550" y="1219200"/>
          <p14:tracePt t="8387" x="1136650" y="1308100"/>
          <p14:tracePt t="8397" x="1206500" y="1346200"/>
          <p14:tracePt t="8407" x="1289050" y="1390650"/>
          <p14:tracePt t="8417" x="1358900" y="1416050"/>
          <p14:tracePt t="8427" x="1390650" y="1428750"/>
          <p14:tracePt t="8437" x="1441450" y="1441450"/>
          <p14:tracePt t="8447" x="1473200" y="1460500"/>
          <p14:tracePt t="8457" x="1485900" y="1473200"/>
          <p14:tracePt t="8467" x="1498600" y="1473200"/>
          <p14:tracePt t="8496" x="1498600" y="1485900"/>
          <p14:tracePt t="8507" x="1511300" y="1485900"/>
          <p14:tracePt t="8517" x="1511300" y="1498600"/>
          <p14:tracePt t="8566" x="1511300" y="1511300"/>
          <p14:tracePt t="8586" x="1530350" y="1511300"/>
          <p14:tracePt t="8686" x="1530350" y="1524000"/>
          <p14:tracePt t="8806" x="1530350" y="1543050"/>
          <p14:tracePt t="8836" x="1530350" y="1555750"/>
          <p14:tracePt t="8866" x="1511300" y="1568450"/>
          <p14:tracePt t="8887" x="1498600" y="1568450"/>
          <p14:tracePt t="9904" x="1136650" y="1193800"/>
          <p14:tracePt t="9913" x="1136650" y="1206500"/>
          <p14:tracePt t="9920" x="1123950" y="1219200"/>
          <p14:tracePt t="9956" x="1123950" y="1238250"/>
          <p14:tracePt t="9986" x="1123950" y="1250950"/>
          <p14:tracePt t="9997" x="1123950" y="1263650"/>
          <p14:tracePt t="10007" x="1111250" y="1276350"/>
          <p14:tracePt t="10017" x="1111250" y="1289050"/>
          <p14:tracePt t="10036" x="1111250" y="1308100"/>
          <p14:tracePt t="10196" x="1111250" y="1320800"/>
          <p14:tracePt t="10256" x="1111250" y="1333500"/>
          <p14:tracePt t="10286" x="1111250" y="1346200"/>
          <p14:tracePt t="10297" x="1123950" y="1346200"/>
          <p14:tracePt t="10307" x="1123950" y="1358900"/>
          <p14:tracePt t="10326" x="1136650" y="1371600"/>
          <p14:tracePt t="10337" x="1136650" y="1390650"/>
          <p14:tracePt t="10347" x="1155700" y="1403350"/>
          <p14:tracePt t="10357" x="1168400" y="1428750"/>
          <p14:tracePt t="10367" x="1168400" y="1441450"/>
          <p14:tracePt t="10377" x="1181100" y="1473200"/>
          <p14:tracePt t="10387" x="1206500" y="1485900"/>
          <p14:tracePt t="10397" x="1219200" y="1511300"/>
          <p14:tracePt t="10407" x="1238250" y="1524000"/>
          <p14:tracePt t="10426" x="1250950" y="1524000"/>
          <p14:tracePt t="10476" x="1250950" y="1543050"/>
          <p14:tracePt t="10487" x="1263650" y="1543050"/>
          <p14:tracePt t="10497" x="1263650" y="1555750"/>
          <p14:tracePt t="10507" x="1276350" y="1568450"/>
          <p14:tracePt t="10517" x="1276350" y="1581150"/>
          <p14:tracePt t="10527" x="1289050" y="1581150"/>
          <p14:tracePt t="10546" x="1289050" y="1593850"/>
          <p14:tracePt t="10566" x="1289050" y="1612900"/>
          <p14:tracePt t="10596" x="1289050" y="1625600"/>
          <p14:tracePt t="10626" x="1289050" y="1638300"/>
          <p14:tracePt t="10646" x="1289050" y="1651000"/>
          <p14:tracePt t="10657" x="1289050" y="1663700"/>
          <p14:tracePt t="10696" x="1276350" y="1695450"/>
          <p14:tracePt t="10707" x="1263650" y="1708150"/>
          <p14:tracePt t="10717" x="1263650" y="1720850"/>
          <p14:tracePt t="10727" x="1263650" y="1746250"/>
          <p14:tracePt t="10746" x="1250950" y="1765300"/>
          <p14:tracePt t="10757" x="1250950" y="1778000"/>
          <p14:tracePt t="10767" x="1238250" y="1790700"/>
          <p14:tracePt t="10777" x="1219200" y="1790700"/>
          <p14:tracePt t="10796" x="1219200" y="1803400"/>
          <p14:tracePt t="10807" x="1206500" y="1803400"/>
          <p14:tracePt t="10826" x="1193800" y="1803400"/>
          <p14:tracePt t="10837" x="1181100" y="1803400"/>
          <p14:tracePt t="10847" x="1168400" y="1803400"/>
          <p14:tracePt t="10857" x="1155700" y="1816100"/>
          <p14:tracePt t="10867" x="1123950" y="1816100"/>
          <p14:tracePt t="10877" x="1098550" y="1816100"/>
          <p14:tracePt t="10887" x="1066800" y="1835150"/>
          <p14:tracePt t="10897" x="1041400" y="1835150"/>
          <p14:tracePt t="10907" x="996950" y="1847850"/>
          <p14:tracePt t="10917" x="971550" y="1847850"/>
          <p14:tracePt t="10936" x="958850" y="1847850"/>
          <p14:tracePt t="11955" x="1123950" y="844550"/>
          <p14:tracePt t="12036" x="1123950" y="863600"/>
          <p14:tracePt t="12186" x="1123950" y="844550"/>
          <p14:tracePt t="12197" x="1136650" y="844550"/>
          <p14:tracePt t="12207" x="1168400" y="844550"/>
          <p14:tracePt t="12217" x="1181100" y="844550"/>
          <p14:tracePt t="12227" x="1206500" y="844550"/>
          <p14:tracePt t="12237" x="1238250" y="844550"/>
          <p14:tracePt t="12247" x="1250950" y="844550"/>
          <p14:tracePt t="12257" x="1289050" y="844550"/>
          <p14:tracePt t="12267" x="1308100" y="844550"/>
          <p14:tracePt t="12277" x="1320800" y="844550"/>
          <p14:tracePt t="12287" x="1333500" y="844550"/>
          <p14:tracePt t="12316" x="1346200" y="844550"/>
          <p14:tracePt t="12337" x="1358900" y="844550"/>
          <p14:tracePt t="12347" x="1371600" y="863600"/>
          <p14:tracePt t="12357" x="1390650" y="863600"/>
          <p14:tracePt t="12367" x="1416050" y="863600"/>
          <p14:tracePt t="12377" x="1473200" y="863600"/>
          <p14:tracePt t="12387" x="1511300" y="876300"/>
          <p14:tracePt t="12397" x="1568450" y="876300"/>
          <p14:tracePt t="12407" x="1625600" y="876300"/>
          <p14:tracePt t="12417" x="1651000" y="889000"/>
          <p14:tracePt t="12427" x="1720850" y="901700"/>
          <p14:tracePt t="12437" x="1765300" y="901700"/>
          <p14:tracePt t="12447" x="1790700" y="901700"/>
          <p14:tracePt t="12457" x="1816100" y="901700"/>
          <p14:tracePt t="12467" x="1835150" y="901700"/>
          <p14:tracePt t="12477" x="1847850" y="901700"/>
          <p14:tracePt t="12487" x="1873250" y="901700"/>
          <p14:tracePt t="12497" x="1885950" y="914400"/>
          <p14:tracePt t="12507" x="1905000" y="914400"/>
          <p14:tracePt t="12536" x="1917700" y="914400"/>
          <p14:tracePt t="12556" x="1917700" y="927100"/>
          <p14:tracePt t="12616" x="1905000" y="946150"/>
          <p14:tracePt t="12627" x="1885950" y="946150"/>
          <p14:tracePt t="12646" x="1873250" y="958850"/>
          <p14:tracePt t="12707" x="1860550" y="958850"/>
          <p14:tracePt t="12717" x="1860550" y="971550"/>
          <p14:tracePt t="12746" x="1847850" y="971550"/>
          <p14:tracePt t="12796" x="1847850" y="984250"/>
          <p14:tracePt t="12817" x="1835150" y="984250"/>
          <p14:tracePt t="12827" x="1835150" y="996950"/>
          <p14:tracePt t="12837" x="1816100" y="996950"/>
          <p14:tracePt t="12986" x="1803400" y="996950"/>
          <p14:tracePt t="13026" x="1803400" y="1016000"/>
          <p14:tracePt t="13046" x="1790700" y="1016000"/>
          <p14:tracePt t="16096" x="1790700" y="1028700"/>
          <p14:tracePt t="16126" x="1803400" y="1028700"/>
          <p14:tracePt t="16137" x="1816100" y="1041400"/>
          <p14:tracePt t="16157" x="1847850" y="1041400"/>
          <p14:tracePt t="17175" x="2070100" y="1149350"/>
          <p14:tracePt t="17496" x="2057400" y="1168400"/>
          <p14:tracePt t="17626" x="2038350" y="1181100"/>
          <p14:tracePt t="17676" x="2038350" y="1193800"/>
          <p14:tracePt t="17906" x="2057400" y="1193800"/>
          <p14:tracePt t="18286" x="2070100" y="1193800"/>
          <p14:tracePt t="18506" x="2082800" y="1193800"/>
          <p14:tracePt t="19186" x="2095500" y="1206500"/>
          <p14:tracePt t="19197" x="2108200" y="1206500"/>
          <p14:tracePt t="19226" x="2127250" y="1206500"/>
          <p14:tracePt t="19496" x="2152650" y="1238250"/>
          <p14:tracePt t="19507" x="2152650" y="1250950"/>
          <p14:tracePt t="19517" x="2165350" y="1263650"/>
          <p14:tracePt t="19527" x="2178050" y="1289050"/>
          <p14:tracePt t="19537" x="2197100" y="1320800"/>
          <p14:tracePt t="19547" x="2209800" y="1346200"/>
          <p14:tracePt t="19557" x="2235200" y="1371600"/>
          <p14:tracePt t="19567" x="2247900" y="1403350"/>
          <p14:tracePt t="19577" x="2260600" y="1428750"/>
          <p14:tracePt t="19587" x="2292350" y="1485900"/>
          <p14:tracePt t="19597" x="2317750" y="1568450"/>
          <p14:tracePt t="19607" x="2362200" y="1651000"/>
          <p14:tracePt t="19617" x="2400300" y="1765300"/>
          <p14:tracePt t="19627" x="2432050" y="1816100"/>
          <p14:tracePt t="19637" x="2470150" y="1917700"/>
          <p14:tracePt t="19647" x="2527300" y="2012950"/>
          <p14:tracePt t="19657" x="2571750" y="2108200"/>
          <p14:tracePt t="19667" x="2609850" y="2178050"/>
          <p14:tracePt t="19677" x="2654300" y="2235200"/>
          <p14:tracePt t="19687" x="2692400" y="2279650"/>
          <p14:tracePt t="19697" x="2724150" y="2305050"/>
          <p14:tracePt t="19707" x="2762250" y="2330450"/>
          <p14:tracePt t="19717" x="2794000" y="2362200"/>
          <p14:tracePt t="19727" x="2806700" y="2374900"/>
          <p14:tracePt t="19737" x="2819400" y="2374900"/>
          <p14:tracePt t="19747" x="2832100" y="2387600"/>
          <p14:tracePt t="19757" x="2844800" y="2400300"/>
          <p14:tracePt t="19767" x="2857500" y="2413000"/>
          <p14:tracePt t="19796" x="2876550" y="2432050"/>
          <p14:tracePt t="19807" x="2876550" y="2444750"/>
          <p14:tracePt t="19817" x="2889250" y="2444750"/>
          <p14:tracePt t="23536" x="2901950" y="2444750"/>
          <p14:tracePt t="23547" x="2914650" y="2444750"/>
          <p14:tracePt t="23566" x="2946400" y="2432050"/>
          <p14:tracePt t="23577" x="2984500" y="2432050"/>
          <p14:tracePt t="23587" x="3028950" y="2444750"/>
          <p14:tracePt t="24066" x="3028950" y="2457450"/>
          <p14:tracePt t="24146" x="3041650" y="2457450"/>
          <p14:tracePt t="24157" x="3067050" y="2470150"/>
          <p14:tracePt t="24167" x="3079750" y="2470150"/>
          <p14:tracePt t="24177" x="3111500" y="2482850"/>
          <p14:tracePt t="24187" x="3124200" y="2501900"/>
          <p14:tracePt t="24197" x="3136900" y="2501900"/>
          <p14:tracePt t="24226" x="3124200" y="2501900"/>
          <p14:tracePt t="24316" x="3136900" y="2501900"/>
          <p14:tracePt t="24626" x="3124200" y="2501900"/>
          <p14:tracePt t="25076" x="3124200" y="2527300"/>
          <p14:tracePt t="25087" x="3124200" y="2584450"/>
          <p14:tracePt t="25097" x="3136900" y="2654300"/>
          <p14:tracePt t="25107" x="3168650" y="2749550"/>
          <p14:tracePt t="26124" x="3987800" y="4025900"/>
          <p14:tracePt t="26133" x="3987800" y="4038600"/>
          <p14:tracePt t="26140" x="4000500" y="4051300"/>
          <p14:tracePt t="26154" x="4000500" y="4083050"/>
          <p14:tracePt t="26158" x="4000500" y="4095750"/>
          <p14:tracePt t="26168" x="4013200" y="4108450"/>
          <p14:tracePt t="26178" x="4013200" y="4121150"/>
          <p14:tracePt t="26188" x="4025900" y="4121150"/>
          <p14:tracePt t="26216" x="4025900" y="4133850"/>
          <p14:tracePt t="26236" x="4025900" y="4152900"/>
          <p14:tracePt t="26247" x="4025900" y="4165600"/>
          <p14:tracePt t="26257" x="4038600" y="4178300"/>
          <p14:tracePt t="26267" x="4038600" y="4191000"/>
          <p14:tracePt t="26277" x="4057650" y="4203700"/>
          <p14:tracePt t="26287" x="4070350" y="4203700"/>
          <p14:tracePt t="26307" x="4070350" y="4222750"/>
          <p14:tracePt t="26326" x="4083050" y="4222750"/>
          <p14:tracePt t="26376" x="4095750" y="4222750"/>
          <p14:tracePt t="26387" x="4121150" y="4203700"/>
          <p14:tracePt t="26397" x="4140200" y="4203700"/>
          <p14:tracePt t="26407" x="4140200" y="4191000"/>
          <p14:tracePt t="26417" x="4152900" y="4191000"/>
          <p14:tracePt t="26446" x="4165600" y="4191000"/>
          <p14:tracePt t="26457" x="4165600" y="4178300"/>
          <p14:tracePt t="26467" x="4178300" y="4178300"/>
          <p14:tracePt t="26477" x="4191000" y="4152900"/>
          <p14:tracePt t="26487" x="4222750" y="4121150"/>
          <p14:tracePt t="26497" x="4248150" y="4095750"/>
          <p14:tracePt t="26507" x="4279900" y="4070350"/>
          <p14:tracePt t="26517" x="4305300" y="4038600"/>
          <p14:tracePt t="26527" x="4343400" y="4013200"/>
          <p14:tracePt t="26537" x="4400550" y="3981450"/>
          <p14:tracePt t="26547" x="4457700" y="3956050"/>
          <p14:tracePt t="26557" x="4502150" y="3943350"/>
          <p14:tracePt t="26567" x="4540250" y="3930650"/>
          <p14:tracePt t="26577" x="4584700" y="3917950"/>
          <p14:tracePt t="26587" x="4622800" y="3898900"/>
          <p14:tracePt t="26597" x="4654550" y="3886200"/>
          <p14:tracePt t="26607" x="4679950" y="3873500"/>
          <p14:tracePt t="26617" x="4692650" y="3873500"/>
          <p14:tracePt t="26627" x="4724400" y="3860800"/>
          <p14:tracePt t="26637" x="4737100" y="3848100"/>
          <p14:tracePt t="26647" x="4762500" y="3829050"/>
          <p14:tracePt t="26657" x="4775200" y="3829050"/>
          <p14:tracePt t="26667" x="4787900" y="3816350"/>
          <p14:tracePt t="26686" x="4806950" y="3803650"/>
          <p14:tracePt t="26697" x="4819650" y="3790950"/>
          <p14:tracePt t="26716" x="4832350" y="3790950"/>
          <p14:tracePt t="26727" x="4832350" y="3778250"/>
          <p14:tracePt t="26756" x="4845050" y="3759200"/>
          <p14:tracePt t="26776" x="4845050" y="3746500"/>
          <p14:tracePt t="26787" x="4857750" y="3746500"/>
          <p14:tracePt t="26797" x="4857750" y="3733800"/>
          <p14:tracePt t="26807" x="4876800" y="3733800"/>
          <p14:tracePt t="26817" x="4876800" y="3721100"/>
          <p14:tracePt t="26916" x="4889500" y="3721100"/>
          <p14:tracePt t="26936" x="4902200" y="3708400"/>
          <p14:tracePt t="26947" x="4914900" y="3708400"/>
          <p14:tracePt t="26957" x="4927600" y="3708400"/>
          <p14:tracePt t="26967" x="4959350" y="3695700"/>
          <p14:tracePt t="26977" x="4972050" y="3695700"/>
          <p14:tracePt t="26996" x="4984750" y="3695700"/>
          <p14:tracePt t="27016" x="4997450" y="3695700"/>
          <p14:tracePt t="27027" x="5010150" y="3695700"/>
          <p14:tracePt t="27037" x="5029200" y="3695700"/>
          <p14:tracePt t="27057" x="5041900" y="3695700"/>
          <p14:tracePt t="27067" x="5054600" y="3695700"/>
          <p14:tracePt t="27077" x="5067300" y="3695700"/>
          <p14:tracePt t="29216" x="5067300" y="3676650"/>
          <p14:tracePt t="29227" x="5067300" y="3663950"/>
          <p14:tracePt t="30245" x="2774950" y="12700"/>
          <p14:tracePt t="30296" x="2762250" y="12700"/>
          <p14:tracePt t="30307" x="2749550" y="12700"/>
          <p14:tracePt t="30687" x="2901950" y="222250"/>
          <p14:tracePt t="30700" x="2946400" y="292100"/>
          <p14:tracePt t="30709" x="2984500" y="374650"/>
          <p14:tracePt t="30719" x="3016250" y="457200"/>
          <p14:tracePt t="30728" x="3028950" y="514350"/>
          <p14:tracePt t="30738" x="3028950" y="539750"/>
          <p14:tracePt t="30747" x="3028950" y="552450"/>
          <p14:tracePt t="30757" x="3028950" y="571500"/>
          <p14:tracePt t="30767" x="3041650" y="596900"/>
          <p14:tracePt t="30777" x="3054350" y="609600"/>
          <p14:tracePt t="30787" x="3079750" y="622300"/>
          <p14:tracePt t="30797" x="3098800" y="641350"/>
          <p14:tracePt t="30817" x="3111500" y="654050"/>
          <p14:tracePt t="30827" x="3124200" y="654050"/>
          <p14:tracePt t="30837" x="3124200" y="666750"/>
          <p14:tracePt t="30847" x="3124200" y="679450"/>
          <p14:tracePt t="30867" x="3124200" y="692150"/>
          <p14:tracePt t="30877" x="3136900" y="704850"/>
          <p14:tracePt t="30887" x="3136900" y="723900"/>
          <p14:tracePt t="30897" x="3136900" y="736600"/>
          <p14:tracePt t="30907" x="3149600" y="749300"/>
          <p14:tracePt t="30917" x="3168650" y="774700"/>
          <p14:tracePt t="30927" x="3181350" y="806450"/>
          <p14:tracePt t="30937" x="3194050" y="831850"/>
          <p14:tracePt t="30947" x="3194050" y="876300"/>
          <p14:tracePt t="30957" x="3219450" y="914400"/>
          <p14:tracePt t="30967" x="3238500" y="958850"/>
          <p14:tracePt t="30977" x="3263900" y="996950"/>
          <p14:tracePt t="30987" x="3276600" y="1041400"/>
          <p14:tracePt t="30997" x="3289300" y="1066800"/>
          <p14:tracePt t="31007" x="3302000" y="1098550"/>
          <p14:tracePt t="31017" x="3302000" y="1123950"/>
          <p14:tracePt t="31027" x="3302000" y="1149350"/>
          <p14:tracePt t="31037" x="3321050" y="1168400"/>
          <p14:tracePt t="31047" x="3321050" y="1193800"/>
          <p14:tracePt t="31057" x="3321050" y="1219200"/>
          <p14:tracePt t="31067" x="3333750" y="1250950"/>
          <p14:tracePt t="31077" x="3333750" y="1276350"/>
          <p14:tracePt t="31087" x="3346450" y="1308100"/>
          <p14:tracePt t="31097" x="3359150" y="1320800"/>
          <p14:tracePt t="31107" x="3371850" y="1333500"/>
          <p14:tracePt t="31117" x="3390900" y="1346200"/>
          <p14:tracePt t="31127" x="3403600" y="1358900"/>
          <p14:tracePt t="31137" x="3403600" y="1371600"/>
          <p14:tracePt t="31147" x="3416300" y="1390650"/>
          <p14:tracePt t="31157" x="3429000" y="1403350"/>
          <p14:tracePt t="31167" x="3429000" y="1428750"/>
          <p14:tracePt t="31177" x="3441700" y="1441450"/>
          <p14:tracePt t="31187" x="3460750" y="1460500"/>
          <p14:tracePt t="31197" x="3473450" y="1485900"/>
          <p14:tracePt t="31207" x="3486150" y="1485900"/>
          <p14:tracePt t="31217" x="3486150" y="1498600"/>
          <p14:tracePt t="31246" x="3486150" y="1511300"/>
          <p14:tracePt t="31257" x="3486150" y="1524000"/>
          <p14:tracePt t="31267" x="3498850" y="1555750"/>
          <p14:tracePt t="31277" x="3498850" y="1581150"/>
          <p14:tracePt t="32295" x="5664200" y="2025650"/>
          <p14:tracePt t="32312" x="5708650" y="2038350"/>
          <p14:tracePt t="32327" x="5734050" y="2038350"/>
          <p14:tracePt t="32338" x="5746750" y="2038350"/>
          <p14:tracePt t="32416" x="5765800" y="2038350"/>
          <p14:tracePt t="32446" x="5778500" y="2038350"/>
          <p14:tracePt t="32506" x="5791200" y="2038350"/>
          <p14:tracePt t="32517" x="5803900" y="2057400"/>
          <p14:tracePt t="32527" x="5816600" y="2057400"/>
          <p14:tracePt t="32537" x="5829300" y="2070100"/>
          <p14:tracePt t="32547" x="5848350" y="2070100"/>
          <p14:tracePt t="32586" x="5829300" y="2070100"/>
          <p14:tracePt t="32597" x="5816600" y="2070100"/>
          <p14:tracePt t="32607" x="5778500" y="2057400"/>
          <p14:tracePt t="32617" x="5746750" y="2057400"/>
          <p14:tracePt t="32627" x="5734050" y="2057400"/>
          <p14:tracePt t="32637" x="5721350" y="2057400"/>
          <p14:tracePt t="33206" x="5721350" y="2038350"/>
          <p14:tracePt t="33266" x="5708650" y="2038350"/>
          <p14:tracePt t="33287" x="5708650" y="2057400"/>
          <p14:tracePt t="33326" x="5695950" y="2057400"/>
          <p14:tracePt t="33386" x="5676900" y="2057400"/>
          <p14:tracePt t="33416" x="5664200" y="2057400"/>
          <p14:tracePt t="34435" x="3917950" y="2057400"/>
          <p14:tracePt t="34443" x="3873500" y="2057400"/>
          <p14:tracePt t="34451" x="3835400" y="2057400"/>
          <p14:tracePt t="34464" x="3803650" y="2057400"/>
          <p14:tracePt t="34468" x="3790950" y="2057400"/>
          <p14:tracePt t="34478" x="3778250" y="2057400"/>
          <p14:tracePt t="34488" x="3746500" y="2057400"/>
          <p14:tracePt t="34498" x="3733800" y="2057400"/>
          <p14:tracePt t="34508" x="3721100" y="2057400"/>
          <p14:tracePt t="34518" x="3708400" y="2057400"/>
          <p14:tracePt t="34536" x="3695700" y="2057400"/>
          <p14:tracePt t="34566" x="3676650" y="2057400"/>
          <p14:tracePt t="34586" x="3663950" y="2057400"/>
          <p14:tracePt t="34597" x="3651250" y="2057400"/>
          <p14:tracePt t="34607" x="3638550" y="2057400"/>
          <p14:tracePt t="34617" x="3625850" y="2057400"/>
          <p14:tracePt t="34627" x="3594100" y="2057400"/>
          <p14:tracePt t="34637" x="3568700" y="2057400"/>
          <p14:tracePt t="34647" x="3556000" y="2057400"/>
          <p14:tracePt t="34657" x="3524250" y="2057400"/>
          <p14:tracePt t="34667" x="3498850" y="2057400"/>
          <p14:tracePt t="34677" x="3473450" y="2057400"/>
          <p14:tracePt t="34687" x="3460750" y="2057400"/>
          <p14:tracePt t="34697" x="3441700" y="2057400"/>
          <p14:tracePt t="34796" x="3429000" y="2038350"/>
          <p14:tracePt t="34807" x="3390900" y="2038350"/>
          <p14:tracePt t="34817" x="3371850" y="2038350"/>
          <p14:tracePt t="34827" x="3359150" y="2025650"/>
          <p14:tracePt t="34837" x="3346450" y="2025650"/>
          <p14:tracePt t="34847" x="3333750" y="2025650"/>
          <p14:tracePt t="34857" x="3333750" y="2012950"/>
          <p14:tracePt t="34867" x="3321050" y="2012950"/>
          <p14:tracePt t="34877" x="3321050" y="2000250"/>
          <p14:tracePt t="34887" x="3302000" y="2000250"/>
          <p14:tracePt t="34897" x="3302000" y="1987550"/>
          <p14:tracePt t="34907" x="3302000" y="1968500"/>
          <p14:tracePt t="34917" x="3289300" y="1968500"/>
          <p14:tracePt t="34927" x="3289300" y="1955800"/>
          <p14:tracePt t="34946" x="3289300" y="1943100"/>
          <p14:tracePt t="34957" x="3289300" y="1930400"/>
          <p14:tracePt t="34967" x="3289300" y="1905000"/>
          <p14:tracePt t="34977" x="3276600" y="1885950"/>
          <p14:tracePt t="34987" x="3276600" y="1873250"/>
          <p14:tracePt t="34997" x="3251200" y="1835150"/>
          <p14:tracePt t="35007" x="3219450" y="1803400"/>
          <p14:tracePt t="35017" x="3219450" y="1790700"/>
          <p14:tracePt t="35027" x="3206750" y="1746250"/>
          <p14:tracePt t="35037" x="3194050" y="1720850"/>
          <p14:tracePt t="35047" x="3181350" y="1682750"/>
          <p14:tracePt t="35057" x="3181350" y="1625600"/>
          <p14:tracePt t="35067" x="3181350" y="1555750"/>
          <p14:tracePt t="35077" x="3194050" y="1485900"/>
          <p14:tracePt t="35087" x="3206750" y="1390650"/>
          <p14:tracePt t="35097" x="3206750" y="1320800"/>
          <p14:tracePt t="35107" x="3206750" y="1289050"/>
          <p14:tracePt t="35117" x="3206750" y="1263650"/>
          <p14:tracePt t="35127" x="3206750" y="1250950"/>
          <p14:tracePt t="35137" x="3206750" y="1219200"/>
          <p14:tracePt t="35147" x="3206750" y="1193800"/>
          <p14:tracePt t="35157" x="3206750" y="1168400"/>
          <p14:tracePt t="35167" x="3219450" y="1136650"/>
          <p14:tracePt t="35177" x="3238500" y="1111250"/>
          <p14:tracePt t="35187" x="3251200" y="1085850"/>
          <p14:tracePt t="35197" x="3276600" y="1028700"/>
          <p14:tracePt t="35207" x="3289300" y="996950"/>
          <p14:tracePt t="35217" x="3321050" y="958850"/>
          <p14:tracePt t="35227" x="3333750" y="927100"/>
          <p14:tracePt t="35237" x="3346450" y="927100"/>
          <p14:tracePt t="35247" x="3359150" y="914400"/>
          <p14:tracePt t="35257" x="3371850" y="901700"/>
          <p14:tracePt t="35267" x="3390900" y="889000"/>
          <p14:tracePt t="35277" x="3403600" y="876300"/>
          <p14:tracePt t="35287" x="3416300" y="876300"/>
          <p14:tracePt t="35297" x="3441700" y="863600"/>
          <p14:tracePt t="35307" x="3473450" y="844550"/>
          <p14:tracePt t="35317" x="3524250" y="819150"/>
          <p14:tracePt t="35327" x="3581400" y="793750"/>
          <p14:tracePt t="35337" x="3638550" y="762000"/>
          <p14:tracePt t="35347" x="3695700" y="749300"/>
          <p14:tracePt t="35357" x="3790950" y="723900"/>
          <p14:tracePt t="35367" x="3873500" y="704850"/>
          <p14:tracePt t="35377" x="3968750" y="679450"/>
          <p14:tracePt t="35387" x="4038600" y="666750"/>
          <p14:tracePt t="35397" x="4095750" y="666750"/>
          <p14:tracePt t="35407" x="4178300" y="654050"/>
          <p14:tracePt t="35417" x="4279900" y="641350"/>
          <p14:tracePt t="35427" x="4343400" y="622300"/>
          <p14:tracePt t="35437" x="4432300" y="609600"/>
          <p14:tracePt t="35447" x="4514850" y="584200"/>
          <p14:tracePt t="35457" x="4584700" y="571500"/>
          <p14:tracePt t="36474" x="6667500" y="1403350"/>
          <p14:tracePt t="36478" x="6648450" y="1416050"/>
          <p14:tracePt t="36491" x="6635750" y="1428750"/>
          <p14:tracePt t="36498" x="6623050" y="1441450"/>
          <p14:tracePt t="36508" x="6610350" y="1460500"/>
          <p14:tracePt t="36518" x="6610350" y="1473200"/>
          <p14:tracePt t="36528" x="6610350" y="1485900"/>
          <p14:tracePt t="36556" x="6597650" y="1498600"/>
          <p14:tracePt t="36576" x="6597650" y="1511300"/>
          <p14:tracePt t="36587" x="6584950" y="1511300"/>
          <p14:tracePt t="36597" x="6565900" y="1524000"/>
          <p14:tracePt t="36607" x="6553200" y="1555750"/>
          <p14:tracePt t="36617" x="6540500" y="1568450"/>
          <p14:tracePt t="36636" x="6527800" y="1568450"/>
          <p14:tracePt t="36656" x="6527800" y="1581150"/>
          <p14:tracePt t="36697" x="6527800" y="1593850"/>
          <p14:tracePt t="36707" x="6515100" y="1593850"/>
          <p14:tracePt t="36717" x="6496050" y="1612900"/>
          <p14:tracePt t="36727" x="6483350" y="1625600"/>
          <p14:tracePt t="36737" x="6470650" y="1638300"/>
          <p14:tracePt t="36817" x="6457950" y="1638300"/>
          <p14:tracePt t="36827" x="6445250" y="1651000"/>
          <p14:tracePt t="36837" x="6426200" y="1651000"/>
          <p14:tracePt t="36847" x="6413500" y="1663700"/>
          <p14:tracePt t="36857" x="6375400" y="1682750"/>
          <p14:tracePt t="36867" x="6362700" y="1695450"/>
          <p14:tracePt t="36877" x="6318250" y="1708150"/>
          <p14:tracePt t="36916" x="6191250" y="1765300"/>
          <p14:tracePt t="36927" x="6140450" y="1790700"/>
          <p14:tracePt t="36937" x="6108700" y="1790700"/>
          <p14:tracePt t="36947" x="6051550" y="1816100"/>
          <p14:tracePt t="36957" x="6038850" y="1816100"/>
          <p14:tracePt t="36967" x="6026150" y="1835150"/>
          <p14:tracePt t="36977" x="6000750" y="1835150"/>
          <p14:tracePt t="36987" x="5969000" y="1847850"/>
          <p14:tracePt t="36997" x="5930900" y="1860550"/>
          <p14:tracePt t="37007" x="5886450" y="1860550"/>
          <p14:tracePt t="37017" x="5861050" y="1873250"/>
          <p14:tracePt t="37027" x="5816600" y="1885950"/>
          <p14:tracePt t="37037" x="5765800" y="1885950"/>
          <p14:tracePt t="37047" x="5721350" y="1905000"/>
          <p14:tracePt t="37057" x="5695950" y="1905000"/>
          <p14:tracePt t="37067" x="5676900" y="1917700"/>
          <p14:tracePt t="37086" x="5664200" y="1917700"/>
          <p14:tracePt t="37097" x="5651500" y="1917700"/>
          <p14:tracePt t="37107" x="5638800" y="1930400"/>
          <p14:tracePt t="37117" x="5626100" y="1930400"/>
          <p14:tracePt t="37127" x="5594350" y="1930400"/>
          <p14:tracePt t="37137" x="5556250" y="1943100"/>
          <p14:tracePt t="37147" x="5473700" y="1955800"/>
          <p14:tracePt t="37157" x="5403850" y="1968500"/>
          <p14:tracePt t="37167" x="5334000" y="1987550"/>
          <p14:tracePt t="37177" x="5302250" y="2000250"/>
          <p14:tracePt t="37187" x="5276850" y="2000250"/>
          <p14:tracePt t="37197" x="5251450" y="2012950"/>
          <p14:tracePt t="37207" x="5232400" y="2012950"/>
          <p14:tracePt t="37226" x="5219700" y="2012950"/>
          <p14:tracePt t="37256" x="5207000" y="2012950"/>
          <p14:tracePt t="37267" x="5207000" y="2025650"/>
          <p14:tracePt t="37277" x="5194300" y="2025650"/>
          <p14:tracePt t="37287" x="5181600" y="2025650"/>
          <p14:tracePt t="37297" x="5162550" y="2025650"/>
          <p14:tracePt t="37307" x="5137150" y="2025650"/>
          <p14:tracePt t="37326" x="5124450" y="2025650"/>
          <p14:tracePt t="37406" x="5111750" y="2025650"/>
          <p14:tracePt t="37906" x="5111750" y="2038350"/>
          <p14:tracePt t="39566" x="5099050" y="2038350"/>
          <p14:tracePt t="39577" x="5067300" y="2038350"/>
          <p14:tracePt t="39587" x="5041900" y="2038350"/>
          <p14:tracePt t="39597" x="4997450" y="2038350"/>
          <p14:tracePt t="39607" x="4959350" y="2038350"/>
          <p14:tracePt t="39617" x="4857750" y="2038350"/>
          <p14:tracePt t="39627" x="4806950" y="2038350"/>
          <p14:tracePt t="39637" x="4705350" y="2038350"/>
          <p14:tracePt t="39647" x="4597400" y="2025650"/>
          <p14:tracePt t="39657" x="4502150" y="2025650"/>
          <p14:tracePt t="39667" x="4432300" y="2012950"/>
          <p14:tracePt t="39677" x="4343400" y="2000250"/>
          <p14:tracePt t="39687" x="4305300" y="2000250"/>
          <p14:tracePt t="39697" x="4222750" y="1968500"/>
          <p14:tracePt t="39707" x="4178300" y="1955800"/>
          <p14:tracePt t="39717" x="4121150" y="1943100"/>
          <p14:tracePt t="39727" x="4083050" y="1930400"/>
          <p14:tracePt t="39737" x="4025900" y="1917700"/>
          <p14:tracePt t="39747" x="4000500" y="1905000"/>
          <p14:tracePt t="39757" x="3987800" y="1905000"/>
          <p14:tracePt t="39767" x="3956050" y="1885950"/>
          <p14:tracePt t="39777" x="3943350" y="1885950"/>
          <p14:tracePt t="39806" x="3943350" y="1873250"/>
          <p14:tracePt t="39827" x="3943350" y="1860550"/>
          <p14:tracePt t="39846" x="3956050" y="1847850"/>
          <p14:tracePt t="39857" x="3956050" y="1835150"/>
          <p14:tracePt t="39886" x="3956050" y="1816100"/>
          <p14:tracePt t="39906" x="3968750" y="1803400"/>
          <p14:tracePt t="39917" x="3968750" y="1790700"/>
          <p14:tracePt t="39927" x="3968750" y="1778000"/>
          <p14:tracePt t="39937" x="3987800" y="1765300"/>
          <p14:tracePt t="39947" x="4000500" y="1746250"/>
          <p14:tracePt t="39957" x="4000500" y="1733550"/>
          <p14:tracePt t="39976" x="4025900" y="1720850"/>
          <p14:tracePt t="39987" x="4025900" y="1708150"/>
          <p14:tracePt t="39997" x="4025900" y="1695450"/>
          <p14:tracePt t="40007" x="4025900" y="1682750"/>
          <p14:tracePt t="40026" x="4025900" y="1663700"/>
          <p14:tracePt t="40096" x="4038600" y="1651000"/>
          <p14:tracePt t="40117" x="4038600" y="1638300"/>
          <p14:tracePt t="40127" x="4038600" y="1612900"/>
          <p14:tracePt t="40137" x="4038600" y="1593850"/>
          <p14:tracePt t="40156" x="4038600" y="1581150"/>
          <p14:tracePt t="40167" x="4038600" y="1568450"/>
          <p14:tracePt t="40177" x="4038600" y="1543050"/>
          <p14:tracePt t="40187" x="4038600" y="1524000"/>
          <p14:tracePt t="40197" x="4038600" y="1511300"/>
          <p14:tracePt t="40207" x="4038600" y="1498600"/>
          <p14:tracePt t="40217" x="4038600" y="1485900"/>
          <p14:tracePt t="40227" x="4038600" y="1473200"/>
          <p14:tracePt t="40266" x="4038600" y="1460500"/>
          <p14:tracePt t="40286" x="4038600" y="1441450"/>
          <p14:tracePt t="40567" x="4038600" y="1428750"/>
          <p14:tracePt t="40606" x="4038600" y="1416050"/>
          <p14:tracePt t="40626" x="4038600" y="1403350"/>
          <p14:tracePt t="40637" x="4038600" y="1390650"/>
          <p14:tracePt t="40647" x="4057650" y="1371600"/>
          <p14:tracePt t="41664" x="3917950" y="1441450"/>
          <p14:tracePt t="42156" x="3898900" y="1441450"/>
          <p14:tracePt t="42176" x="3886200" y="1441450"/>
          <p14:tracePt t="42196" x="3873500" y="1460500"/>
          <p14:tracePt t="42207" x="3860800" y="1473200"/>
          <p14:tracePt t="42217" x="3816350" y="1498600"/>
          <p14:tracePt t="42227" x="3778250" y="1568450"/>
          <p14:tracePt t="42237" x="3676650" y="1720850"/>
          <p14:tracePt t="42247" x="3511550" y="2038350"/>
          <p14:tracePt t="42257" x="3346450" y="2444750"/>
          <p14:tracePt t="42267" x="3149600" y="3009900"/>
          <p14:tracePt t="42277" x="2959100" y="3778250"/>
          <p14:tracePt t="42287" x="2889250" y="4330700"/>
          <p14:tracePt t="42297" x="2876550" y="4718050"/>
          <p14:tracePt t="42307" x="2857500" y="4889500"/>
          <p14:tracePt t="42317" x="2857500" y="4927600"/>
          <p14:tracePt t="42327" x="2844800" y="4953000"/>
          <p14:tracePt t="42337" x="2819400" y="4997450"/>
          <p14:tracePt t="42347" x="2806700" y="5010150"/>
          <p14:tracePt t="42357" x="2774950" y="5010150"/>
          <p14:tracePt t="42367" x="2749550" y="5010150"/>
          <p14:tracePt t="42377" x="2736850" y="5022850"/>
          <p14:tracePt t="42387" x="2705100" y="5022850"/>
          <p14:tracePt t="42397" x="2692400" y="5010150"/>
          <p14:tracePt t="42407" x="2679700" y="5010150"/>
          <p14:tracePt t="42417" x="2667000" y="5010150"/>
          <p14:tracePt t="42427" x="2654300" y="5010150"/>
          <p14:tracePt t="42446" x="2635250" y="5010150"/>
          <p14:tracePt t="42466" x="2622550" y="5010150"/>
          <p14:tracePt t="42506" x="2609850" y="5010150"/>
          <p14:tracePt t="42526" x="2597150" y="5010150"/>
          <p14:tracePt t="42547" x="2584450" y="5010150"/>
          <p14:tracePt t="42557" x="2571750" y="5010150"/>
          <p14:tracePt t="42576" x="2552700" y="5010150"/>
          <p14:tracePt t="42606" x="2552700" y="4997450"/>
          <p14:tracePt t="42617" x="2540000" y="4997450"/>
          <p14:tracePt t="42627" x="2527300" y="4984750"/>
          <p14:tracePt t="42637" x="2514600" y="4984750"/>
          <p14:tracePt t="42647" x="2501900" y="4972050"/>
          <p14:tracePt t="42657" x="2470150" y="4972050"/>
          <p14:tracePt t="42667" x="2457450" y="4953000"/>
          <p14:tracePt t="42677" x="2432050" y="4940300"/>
          <p14:tracePt t="42687" x="2400300" y="4927600"/>
          <p14:tracePt t="43705" x="876300" y="4610100"/>
          <p14:tracePt t="43708" x="844550" y="4597400"/>
          <p14:tracePt t="43719" x="831850" y="4597400"/>
          <p14:tracePt t="43728" x="819150" y="4597400"/>
          <p14:tracePt t="43738" x="806450" y="4578350"/>
          <p14:tracePt t="43748" x="793750" y="4578350"/>
          <p14:tracePt t="43806" x="774700" y="4578350"/>
          <p14:tracePt t="43817" x="762000" y="4565650"/>
          <p14:tracePt t="43827" x="749300" y="4565650"/>
          <p14:tracePt t="43837" x="736600" y="4565650"/>
          <p14:tracePt t="43866" x="723900" y="4565650"/>
          <p14:tracePt t="44076" x="736600" y="4565650"/>
          <p14:tracePt t="44087" x="736600" y="4552950"/>
          <p14:tracePt t="44106" x="762000" y="4552950"/>
          <p14:tracePt t="44126" x="774700" y="4552950"/>
          <p14:tracePt t="44206" x="793750" y="4552950"/>
          <p14:tracePt t="44236" x="831850" y="4565650"/>
          <p14:tracePt t="44247" x="876300" y="4565650"/>
          <p14:tracePt t="44267" x="889000" y="4565650"/>
          <p14:tracePt t="44296" x="901700" y="4565650"/>
          <p14:tracePt t="44317" x="901700" y="4578350"/>
          <p14:tracePt t="44327" x="914400" y="4578350"/>
          <p14:tracePt t="44337" x="933450" y="4578350"/>
          <p14:tracePt t="44347" x="946150" y="4578350"/>
          <p14:tracePt t="44536" x="958850" y="4578350"/>
          <p14:tracePt t="44556" x="971550" y="4565650"/>
          <p14:tracePt t="44567" x="984250" y="4565650"/>
          <p14:tracePt t="44586" x="996950" y="4565650"/>
          <p14:tracePt t="44626" x="1016000" y="4552950"/>
          <p14:tracePt t="44646" x="1028700" y="4552950"/>
          <p14:tracePt t="44657" x="1028700" y="4540250"/>
          <p14:tracePt t="44677" x="1041400" y="4540250"/>
          <p14:tracePt t="47687" x="1111250" y="4540250"/>
          <p14:tracePt t="47697" x="1155700" y="4540250"/>
          <p14:tracePt t="47707" x="1181100" y="4540250"/>
          <p14:tracePt t="47717" x="1238250" y="4540250"/>
          <p14:tracePt t="47727" x="1308100" y="4540250"/>
          <p14:tracePt t="47737" x="1346200" y="4540250"/>
          <p14:tracePt t="47747" x="1403350" y="4540250"/>
          <p14:tracePt t="47757" x="1498600" y="4540250"/>
          <p14:tracePt t="47767" x="1612900" y="4540250"/>
          <p14:tracePt t="47777" x="1708150" y="4540250"/>
          <p14:tracePt t="47787" x="1885950" y="4540250"/>
          <p14:tracePt t="47797" x="2095500" y="4552950"/>
          <p14:tracePt t="47807" x="2178050" y="4552950"/>
          <p14:tracePt t="47817" x="2292350" y="4565650"/>
          <p14:tracePt t="47827" x="2362200" y="4578350"/>
          <p14:tracePt t="47837" x="2400300" y="4578350"/>
          <p14:tracePt t="47847" x="2419350" y="4578350"/>
          <p14:tracePt t="47857" x="2432050" y="4578350"/>
          <p14:tracePt t="47867" x="2444750" y="4578350"/>
          <p14:tracePt t="47877" x="2457450" y="4597400"/>
          <p14:tracePt t="47896" x="2482850" y="4597400"/>
          <p14:tracePt t="47907" x="2501900" y="4578350"/>
          <p14:tracePt t="47917" x="2527300" y="4578350"/>
          <p14:tracePt t="47927" x="2552700" y="4578350"/>
          <p14:tracePt t="47937" x="2584450" y="4578350"/>
          <p14:tracePt t="47947" x="2597150" y="4578350"/>
          <p14:tracePt t="47957" x="2609850" y="4565650"/>
          <p14:tracePt t="47967" x="2622550" y="4565650"/>
          <p14:tracePt t="47986" x="2635250" y="4565650"/>
          <p14:tracePt t="47997" x="2654300" y="4565650"/>
          <p14:tracePt t="48007" x="2654300" y="4552950"/>
          <p14:tracePt t="48017" x="2667000" y="4552950"/>
          <p14:tracePt t="48027" x="2667000" y="4540250"/>
          <p14:tracePt t="48037" x="2679700" y="4540250"/>
          <p14:tracePt t="48047" x="2692400" y="4540250"/>
          <p14:tracePt t="48057" x="2692400" y="4527550"/>
          <p14:tracePt t="48067" x="2724150" y="4514850"/>
          <p14:tracePt t="48077" x="2736850" y="4514850"/>
          <p14:tracePt t="48087" x="2749550" y="4495800"/>
          <p14:tracePt t="48097" x="2774950" y="4495800"/>
          <p14:tracePt t="48107" x="2794000" y="4483100"/>
          <p14:tracePt t="48126" x="2806700" y="4470400"/>
          <p14:tracePt t="48137" x="2819400" y="4470400"/>
          <p14:tracePt t="48156" x="2832100" y="4457700"/>
          <p14:tracePt t="48167" x="2844800" y="4457700"/>
          <p14:tracePt t="48177" x="2857500" y="4445000"/>
          <p14:tracePt t="48187" x="2889250" y="4445000"/>
          <p14:tracePt t="48197" x="2927350" y="4425950"/>
          <p14:tracePt t="48207" x="2971800" y="4400550"/>
          <p14:tracePt t="48217" x="3028950" y="4375150"/>
          <p14:tracePt t="48227" x="3067050" y="4356100"/>
          <p14:tracePt t="48237" x="3124200" y="4330700"/>
          <p14:tracePt t="48247" x="3168650" y="4305300"/>
          <p14:tracePt t="48257" x="3194050" y="4292600"/>
          <p14:tracePt t="48267" x="3238500" y="4273550"/>
          <p14:tracePt t="48277" x="3263900" y="4260850"/>
          <p14:tracePt t="48287" x="3302000" y="4248150"/>
          <p14:tracePt t="48297" x="3346450" y="4248150"/>
          <p14:tracePt t="48307" x="3390900" y="4235450"/>
          <p14:tracePt t="48317" x="3416300" y="4222750"/>
          <p14:tracePt t="48327" x="3460750" y="4222750"/>
          <p14:tracePt t="48337" x="3473450" y="4222750"/>
          <p14:tracePt t="48347" x="3498850" y="4203700"/>
          <p14:tracePt t="48357" x="3511550" y="4203700"/>
          <p14:tracePt t="48367" x="3511550" y="4191000"/>
          <p14:tracePt t="48377" x="3524250" y="4191000"/>
          <p14:tracePt t="48496" x="3543300" y="4191000"/>
          <p14:tracePt t="48586" x="3556000" y="4191000"/>
          <p14:tracePt t="48616" x="3568700" y="4191000"/>
          <p14:tracePt t="48627" x="3581400" y="4203700"/>
          <p14:tracePt t="48637" x="3613150" y="4222750"/>
          <p14:tracePt t="48647" x="3638550" y="4248150"/>
          <p14:tracePt t="48657" x="3663950" y="4273550"/>
          <p14:tracePt t="48667" x="3708400" y="4305300"/>
          <p14:tracePt t="48677" x="3733800" y="4318000"/>
          <p14:tracePt t="48687" x="3765550" y="4330700"/>
          <p14:tracePt t="48697" x="3778250" y="4343400"/>
          <p14:tracePt t="48707" x="3790950" y="4343400"/>
          <p14:tracePt t="48726" x="3803650" y="4356100"/>
          <p14:tracePt t="48746" x="3816350" y="4356100"/>
          <p14:tracePt t="49752" x="2457450" y="4445000"/>
          <p14:tracePt t="49760" x="2457450" y="4413250"/>
          <p14:tracePt t="49768" x="2457450" y="4400550"/>
          <p14:tracePt t="50773" x="4038600" y="3943350"/>
          <p14:tracePt t="50781" x="4025900" y="3943350"/>
          <p14:tracePt t="55096" x="4038600" y="3917950"/>
          <p14:tracePt t="55107" x="4038600" y="3860800"/>
          <p14:tracePt t="55117" x="4070350" y="3721100"/>
          <p14:tracePt t="56134" x="3181350" y="4527550"/>
          <p14:tracePt t="56144" x="3168650" y="4540250"/>
          <p14:tracePt t="56151" x="3168650" y="4552950"/>
          <p14:tracePt t="56164" x="3149600" y="4578350"/>
          <p14:tracePt t="56168" x="3124200" y="4610100"/>
          <p14:tracePt t="56178" x="3111500" y="4648200"/>
          <p14:tracePt t="56188" x="3098800" y="4705350"/>
          <p14:tracePt t="56198" x="3079750" y="4749800"/>
          <p14:tracePt t="56208" x="3079750" y="4775200"/>
          <p14:tracePt t="56218" x="3079750" y="4787900"/>
          <p14:tracePt t="56228" x="3067050" y="4800600"/>
          <p14:tracePt t="56246" x="3067050" y="4819650"/>
          <p14:tracePt t="56257" x="3054350" y="4819650"/>
          <p14:tracePt t="56276" x="3041650" y="4819650"/>
          <p14:tracePt t="56296" x="3041650" y="4832350"/>
          <p14:tracePt t="56426" x="3028950" y="4832350"/>
          <p14:tracePt t="58416" x="3028950" y="4819650"/>
          <p14:tracePt t="58476" x="3041650" y="4819650"/>
          <p14:tracePt t="59166" x="3041650" y="4800600"/>
          <p14:tracePt t="59276" x="3041650" y="4787900"/>
          <p14:tracePt t="59376" x="3028950" y="4775200"/>
          <p14:tracePt t="59476" x="3028950" y="4762500"/>
          <p14:tracePt t="59536" x="3041650" y="4762500"/>
          <p14:tracePt t="59547" x="3041650" y="4749800"/>
          <p14:tracePt t="59926" x="3028950" y="4749800"/>
          <p14:tracePt t="60046" x="3041650" y="4737100"/>
          <p14:tracePt t="60116" x="3041650" y="4718050"/>
          <p14:tracePt t="60346" x="3041650" y="4705350"/>
          <p14:tracePt t="60476" x="3041650" y="4692650"/>
          <p14:tracePt t="60516" x="3054350" y="4679950"/>
          <p14:tracePt t="60536" x="3054350" y="4667250"/>
          <p14:tracePt t="60547" x="3054350" y="4648200"/>
          <p14:tracePt t="61566" x="4806950" y="4013200"/>
          <p14:tracePt t="61570" x="4845050" y="4025900"/>
          <p14:tracePt t="61579" x="4889500" y="4038600"/>
          <p14:tracePt t="61588" x="4914900" y="4038600"/>
          <p14:tracePt t="61598" x="4940300" y="4051300"/>
          <p14:tracePt t="61608" x="4972050" y="4051300"/>
          <p14:tracePt t="61618" x="4984750" y="4070350"/>
          <p14:tracePt t="61628" x="5010150" y="4070350"/>
          <p14:tracePt t="61638" x="5029200" y="4083050"/>
          <p14:tracePt t="61648" x="5041900" y="4083050"/>
          <p14:tracePt t="61658" x="5054600" y="4083050"/>
          <p14:tracePt t="61676" x="5067300" y="4095750"/>
          <p14:tracePt t="61687" x="5080000" y="4095750"/>
          <p14:tracePt t="61697" x="5099050" y="4095750"/>
          <p14:tracePt t="61707" x="5137150" y="4108450"/>
          <p14:tracePt t="61717" x="5162550" y="4108450"/>
          <p14:tracePt t="61727" x="5181600" y="4121150"/>
          <p14:tracePt t="61737" x="5219700" y="4121150"/>
          <p14:tracePt t="61747" x="5251450" y="4121150"/>
          <p14:tracePt t="61757" x="5276850" y="4133850"/>
          <p14:tracePt t="61767" x="5289550" y="4152900"/>
          <p14:tracePt t="61777" x="5321300" y="4152900"/>
          <p14:tracePt t="61796" x="5334000" y="4165600"/>
          <p14:tracePt t="61807" x="5346700" y="4165600"/>
          <p14:tracePt t="61817" x="5346700" y="4178300"/>
          <p14:tracePt t="61846" x="5359400" y="4191000"/>
          <p14:tracePt t="61857" x="5372100" y="4203700"/>
          <p14:tracePt t="61867" x="5372100" y="4222750"/>
          <p14:tracePt t="61877" x="5384800" y="4222750"/>
          <p14:tracePt t="61887" x="5384800" y="4235450"/>
          <p14:tracePt t="61897" x="5403850" y="4248150"/>
          <p14:tracePt t="61907" x="5403850" y="4260850"/>
          <p14:tracePt t="61917" x="5403850" y="4273550"/>
          <p14:tracePt t="61927" x="5403850" y="4305300"/>
          <p14:tracePt t="61937" x="5403850" y="4330700"/>
          <p14:tracePt t="61947" x="5416550" y="4375150"/>
          <p14:tracePt t="61957" x="5416550" y="4400550"/>
          <p14:tracePt t="61967" x="5429250" y="4445000"/>
          <p14:tracePt t="61977" x="5454650" y="4470400"/>
          <p14:tracePt t="61987" x="5486400" y="4514850"/>
          <p14:tracePt t="61997" x="5486400" y="4527550"/>
          <p14:tracePt t="62007" x="5499100" y="4565650"/>
          <p14:tracePt t="62017" x="5499100" y="4597400"/>
          <p14:tracePt t="62027" x="5511800" y="4635500"/>
          <p14:tracePt t="62037" x="5499100" y="4718050"/>
          <p14:tracePt t="62047" x="5486400" y="4762500"/>
          <p14:tracePt t="62057" x="5454650" y="4902200"/>
          <p14:tracePt t="62067" x="5441950" y="4997450"/>
          <p14:tracePt t="62077" x="5441950" y="5067300"/>
          <p14:tracePt t="62087" x="5441950" y="5111750"/>
          <p14:tracePt t="62116" x="5454650" y="5162550"/>
          <p14:tracePt t="62127" x="5454650" y="5219700"/>
          <p14:tracePt t="62137" x="5454650" y="5245100"/>
          <p14:tracePt t="62147" x="5454650" y="5276850"/>
          <p14:tracePt t="62157" x="5441950" y="5302250"/>
          <p14:tracePt t="62167" x="5441950" y="5334000"/>
          <p14:tracePt t="62177" x="5441950" y="5359400"/>
          <p14:tracePt t="62196" x="5441950" y="5372100"/>
          <p14:tracePt t="62216" x="5429250" y="5384800"/>
          <p14:tracePt t="62227" x="5429250" y="5397500"/>
          <p14:tracePt t="62237" x="5416550" y="5429250"/>
          <p14:tracePt t="62247" x="5403850" y="5454650"/>
          <p14:tracePt t="62257" x="5384800" y="5499100"/>
          <p14:tracePt t="62267" x="5372100" y="5511800"/>
          <p14:tracePt t="62277" x="5359400" y="5537200"/>
          <p14:tracePt t="62287" x="5359400" y="5568950"/>
          <p14:tracePt t="62297" x="5346700" y="5581650"/>
          <p14:tracePt t="62316" x="5346700" y="5594350"/>
          <p14:tracePt t="62327" x="5334000" y="5594350"/>
          <p14:tracePt t="62337" x="5334000" y="5607050"/>
          <p14:tracePt t="62347" x="5321300" y="5607050"/>
          <p14:tracePt t="62366" x="5302250" y="5607050"/>
          <p14:tracePt t="62377" x="5302250" y="5619750"/>
          <p14:tracePt t="62387" x="5289550" y="5619750"/>
          <p14:tracePt t="62406" x="5276850" y="5619750"/>
          <p14:tracePt t="62476" x="5264150" y="5619750"/>
          <p14:tracePt t="62656" x="5264150" y="5638800"/>
          <p14:tracePt t="62676" x="5251450" y="5638800"/>
          <p14:tracePt t="63266" x="5251450" y="5619750"/>
          <p14:tracePt t="65076" x="5219700" y="5619750"/>
          <p14:tracePt t="65087" x="5207000" y="5619750"/>
          <p14:tracePt t="65097" x="5194300" y="5619750"/>
          <p14:tracePt t="65107" x="5181600" y="5619750"/>
          <p14:tracePt t="65136" x="5162550" y="5619750"/>
          <p14:tracePt t="65156" x="5149850" y="5619750"/>
          <p14:tracePt t="65176" x="5137150" y="5619750"/>
          <p14:tracePt t="65206" x="5124450" y="5619750"/>
          <p14:tracePt t="65217" x="5111750" y="5619750"/>
          <p14:tracePt t="65356" x="5099050" y="5619750"/>
          <p14:tracePt t="65367" x="5080000" y="5619750"/>
          <p14:tracePt t="65377" x="5067300" y="5619750"/>
          <p14:tracePt t="65397" x="5054600" y="5619750"/>
          <p14:tracePt t="66415" x="4775200" y="5651500"/>
          <p14:tracePt t="66476" x="4749800" y="5651500"/>
          <p14:tracePt t="66836" x="4749800" y="5664200"/>
          <p14:tracePt t="67106" x="4737100" y="5664200"/>
          <p14:tracePt t="67156" x="4724400" y="5664200"/>
          <p14:tracePt t="67336" x="4705350" y="5664200"/>
          <p14:tracePt t="67496" x="4692650" y="5664200"/>
          <p14:tracePt t="67536" x="4679950" y="5664200"/>
          <p14:tracePt t="67626" x="4667250" y="5664200"/>
          <p14:tracePt t="67676" x="4654550" y="5664200"/>
          <p14:tracePt t="67706" x="4635500" y="5664200"/>
          <p14:tracePt t="68725" x="4502150" y="5651500"/>
          <p14:tracePt t="69127" x="4483100" y="5651500"/>
          <p14:tracePt t="69156" x="4470400" y="5651500"/>
          <p14:tracePt t="69176" x="4457700" y="5651500"/>
          <p14:tracePt t="69187" x="4445000" y="5651500"/>
          <p14:tracePt t="69206" x="4432300" y="5651500"/>
          <p14:tracePt t="69236" x="4413250" y="5651500"/>
          <p14:tracePt t="69247" x="4400550" y="5651500"/>
          <p14:tracePt t="69257" x="4387850" y="5651500"/>
          <p14:tracePt t="69267" x="4375150" y="5651500"/>
          <p14:tracePt t="69277" x="4343400" y="5651500"/>
          <p14:tracePt t="69287" x="4292600" y="5651500"/>
          <p14:tracePt t="69297" x="4235450" y="5651500"/>
          <p14:tracePt t="69307" x="4191000" y="5651500"/>
          <p14:tracePt t="69317" x="4165600" y="5651500"/>
          <p14:tracePt t="69327" x="4140200" y="5651500"/>
          <p14:tracePt t="69337" x="4121150" y="5664200"/>
          <p14:tracePt t="69347" x="4108450" y="5664200"/>
          <p14:tracePt t="69746" x="4083050" y="5651500"/>
          <p14:tracePt t="69766" x="4070350" y="5651500"/>
          <p14:tracePt t="69777" x="4057650" y="5651500"/>
          <p14:tracePt t="69787" x="4038600" y="5651500"/>
          <p14:tracePt t="70802" x="3543300" y="5441950"/>
          <p14:tracePt t="70818" x="3524250" y="5429250"/>
          <p14:tracePt t="70837" x="3524250" y="5416550"/>
          <p14:tracePt t="70847" x="3511550" y="5416550"/>
          <p14:tracePt t="70857" x="3511550" y="5397500"/>
          <p14:tracePt t="70876" x="3498850" y="5397500"/>
          <p14:tracePt t="70887" x="3498850" y="5384800"/>
          <p14:tracePt t="70897" x="3486150" y="5384800"/>
          <p14:tracePt t="70926" x="3486150" y="5372100"/>
          <p14:tracePt t="70947" x="3486150" y="5359400"/>
          <p14:tracePt t="70957" x="3486150" y="5346700"/>
          <p14:tracePt t="70967" x="3486150" y="5334000"/>
          <p14:tracePt t="70977" x="3473450" y="5334000"/>
          <p14:tracePt t="70987" x="3460750" y="5314950"/>
          <p14:tracePt t="71006" x="3441700" y="5302250"/>
          <p14:tracePt t="71026" x="3429000" y="5302250"/>
          <p14:tracePt t="71037" x="3429000" y="5289550"/>
          <p14:tracePt t="71056" x="3416300" y="5276850"/>
          <p14:tracePt t="71077" x="3403600" y="5264150"/>
          <p14:tracePt t="71336" x="3403600" y="5245100"/>
          <p14:tracePt t="71546" x="3403600" y="5232400"/>
          <p14:tracePt t="71566" x="3403600" y="5219700"/>
          <p14:tracePt t="71586" x="3403600" y="5207000"/>
          <p14:tracePt t="71656" x="3403600" y="5194300"/>
          <p14:tracePt t="71676" x="3403600" y="5175250"/>
          <p14:tracePt t="71706" x="3403600" y="5162550"/>
          <p14:tracePt t="71717" x="3403600" y="5149850"/>
          <p14:tracePt t="71736" x="3403600" y="5137150"/>
          <p14:tracePt t="71747" x="3403600" y="5124450"/>
          <p14:tracePt t="71767" x="3403600" y="5111750"/>
          <p14:tracePt t="71777" x="3416300" y="5092700"/>
          <p14:tracePt t="71787" x="3416300" y="5080000"/>
          <p14:tracePt t="71797" x="3416300" y="5067300"/>
          <p14:tracePt t="71807" x="3416300" y="5041900"/>
          <p14:tracePt t="71817" x="3416300" y="5022850"/>
          <p14:tracePt t="71827" x="3416300" y="5010150"/>
          <p14:tracePt t="72844" x="3460750" y="4483100"/>
          <p14:tracePt t="72861" x="3460750" y="4495800"/>
          <p14:tracePt t="72874" x="3441700" y="4514850"/>
          <p14:tracePt t="72888" x="3441700" y="4527550"/>
          <p14:tracePt t="72906" x="3441700" y="4540250"/>
          <p14:tracePt t="72926" x="3441700" y="4552950"/>
          <p14:tracePt t="72946" x="3441700" y="4565650"/>
          <p14:tracePt t="72957" x="3441700" y="4578350"/>
          <p14:tracePt t="72967" x="3429000" y="4578350"/>
          <p14:tracePt t="73006" x="3429000" y="4597400"/>
          <p14:tracePt t="73036" x="3429000" y="4610100"/>
          <p14:tracePt t="73066" x="3429000" y="4622800"/>
          <p14:tracePt t="73316" x="3416300" y="4622800"/>
          <p14:tracePt t="73346" x="3416300" y="4635500"/>
          <p14:tracePt t="73357" x="3403600" y="4635500"/>
          <p14:tracePt t="73367" x="3390900" y="4648200"/>
          <p14:tracePt t="73377" x="3371850" y="4679950"/>
          <p14:tracePt t="73387" x="3359150" y="4705350"/>
          <p14:tracePt t="73397" x="3346450" y="4737100"/>
          <p14:tracePt t="73407" x="3333750" y="4749800"/>
          <p14:tracePt t="73417" x="3321050" y="4775200"/>
          <p14:tracePt t="73427" x="3321050" y="4787900"/>
          <p14:tracePt t="73437" x="3321050" y="4800600"/>
          <p14:tracePt t="73447" x="3321050" y="4819650"/>
          <p14:tracePt t="73486" x="3302000" y="4819650"/>
          <p14:tracePt t="73497" x="3302000" y="4832350"/>
          <p14:tracePt t="73746" x="3302000" y="4845050"/>
          <p14:tracePt t="74466" x="3289300" y="4787900"/>
          <p14:tracePt t="74477" x="3276600" y="4749800"/>
          <p14:tracePt t="74487" x="3238500" y="4667250"/>
          <p14:tracePt t="74497" x="3181350" y="4540250"/>
          <p14:tracePt t="75514" x="2012950" y="762000"/>
          <p14:tracePt t="75520" x="2025650" y="774700"/>
          <p14:tracePt t="75536" x="2038350" y="793750"/>
          <p14:tracePt t="75557" x="2038350" y="806450"/>
          <p14:tracePt t="75567" x="2057400" y="806450"/>
          <p14:tracePt t="75577" x="2057400" y="819150"/>
          <p14:tracePt t="75587" x="2070100" y="819150"/>
          <p14:tracePt t="75597" x="2082800" y="819150"/>
          <p14:tracePt t="75616" x="2095500" y="819150"/>
          <p14:tracePt t="75627" x="2108200" y="819150"/>
          <p14:tracePt t="75637" x="2127250" y="819150"/>
          <p14:tracePt t="75647" x="2139950" y="831850"/>
          <p14:tracePt t="75666" x="2165350" y="844550"/>
          <p14:tracePt t="75677" x="2178050" y="863600"/>
          <p14:tracePt t="75696" x="2279650" y="914400"/>
          <p14:tracePt t="75707" x="2305050" y="946150"/>
          <p14:tracePt t="75717" x="2330450" y="971550"/>
          <p14:tracePt t="75727" x="2362200" y="984250"/>
          <p14:tracePt t="75737" x="2374900" y="984250"/>
          <p14:tracePt t="75747" x="2374900" y="996950"/>
          <p14:tracePt t="75776" x="2387600" y="996950"/>
          <p14:tracePt t="75846" x="2387600" y="1016000"/>
          <p14:tracePt t="75857" x="2374900" y="1016000"/>
          <p14:tracePt t="75956" x="2374900" y="996950"/>
          <p14:tracePt t="76006" x="2374900" y="984250"/>
          <p14:tracePt t="76027" x="2374900" y="971550"/>
          <p14:tracePt t="76037" x="2387600" y="958850"/>
          <p14:tracePt t="76047" x="2387600" y="927100"/>
          <p14:tracePt t="76057" x="2387600" y="901700"/>
          <p14:tracePt t="76067" x="2387600" y="876300"/>
          <p14:tracePt t="76077" x="2387600" y="831850"/>
          <p14:tracePt t="76087" x="2387600" y="819150"/>
          <p14:tracePt t="76097" x="2387600" y="806450"/>
          <p14:tracePt t="76107" x="2400300" y="793750"/>
          <p14:tracePt t="76117" x="2400300" y="774700"/>
          <p14:tracePt t="76146" x="2400300" y="762000"/>
          <p14:tracePt t="76167" x="2400300" y="749300"/>
          <p14:tracePt t="76186" x="2419350" y="749300"/>
          <p14:tracePt t="76216" x="2419350" y="736600"/>
          <p14:tracePt t="76566" x="2419350" y="723900"/>
          <p14:tracePt t="76596" x="2432050" y="723900"/>
          <p14:tracePt t="76646" x="2444750" y="704850"/>
          <p14:tracePt t="77186" x="2457450" y="704850"/>
          <p14:tracePt t="77216" x="2457450" y="692150"/>
          <p14:tracePt t="77336" x="2470150" y="692150"/>
          <p14:tracePt t="77356" x="2470150" y="679450"/>
          <p14:tracePt t="77367" x="2482850" y="679450"/>
          <p14:tracePt t="77396" x="2501900" y="666750"/>
          <p14:tracePt t="77446" x="2501900" y="654050"/>
          <p14:tracePt t="77457" x="2514600" y="654050"/>
          <p14:tracePt t="77546" x="2527300" y="654050"/>
          <p14:tracePt t="77557" x="2527300" y="641350"/>
          <p14:tracePt t="77576" x="2540000" y="641350"/>
          <p14:tracePt t="77606" x="2552700" y="641350"/>
          <p14:tracePt t="77617" x="2571750" y="641350"/>
          <p14:tracePt t="77646" x="2584450" y="622300"/>
          <p14:tracePt t="77666" x="2597150" y="622300"/>
          <p14:tracePt t="77686" x="2609850" y="622300"/>
          <p14:tracePt t="77726" x="2622550" y="622300"/>
          <p14:tracePt t="77737" x="2635250" y="622300"/>
          <p14:tracePt t="77747" x="2667000" y="622300"/>
          <p14:tracePt t="77757" x="2724150" y="622300"/>
          <p14:tracePt t="77767" x="2832100" y="622300"/>
          <p14:tracePt t="77777" x="2857500" y="622300"/>
          <p14:tracePt t="77807" x="3054350" y="641350"/>
          <p14:tracePt t="77817" x="3181350" y="641350"/>
          <p14:tracePt t="77827" x="3263900" y="641350"/>
          <p14:tracePt t="77926" x="3276600" y="641350"/>
          <p14:tracePt t="78156" x="3263900" y="641350"/>
          <p14:tracePt t="78176" x="3251200" y="641350"/>
          <p14:tracePt t="78187" x="3219450" y="641350"/>
          <p14:tracePt t="78197" x="3206750" y="641350"/>
          <p14:tracePt t="78207" x="3168650" y="641350"/>
          <p14:tracePt t="78217" x="3149600" y="641350"/>
          <p14:tracePt t="78227" x="3136900" y="641350"/>
          <p14:tracePt t="79244" x="2470150" y="666750"/>
          <p14:tracePt t="79546" x="2444750" y="654050"/>
          <p14:tracePt t="79686" x="2457450" y="654050"/>
          <p14:tracePt t="79697" x="2470150" y="666750"/>
          <p14:tracePt t="79707" x="2482850" y="666750"/>
          <p14:tracePt t="79746" x="2501900" y="666750"/>
          <p14:tracePt t="79767" x="2514600" y="666750"/>
          <p14:tracePt t="79777" x="2527300" y="666750"/>
          <p14:tracePt t="79796" x="2540000" y="666750"/>
          <p14:tracePt t="79817" x="2571750" y="666750"/>
          <p14:tracePt t="79827" x="2584450" y="666750"/>
          <p14:tracePt t="79837" x="2597150" y="666750"/>
          <p14:tracePt t="79847" x="2609850" y="666750"/>
          <p14:tracePt t="79857" x="2635250" y="654050"/>
          <p14:tracePt t="79867" x="2654300" y="654050"/>
          <p14:tracePt t="79886" x="2679700" y="654050"/>
          <p14:tracePt t="79897" x="2724150" y="641350"/>
          <p14:tracePt t="79907" x="2749550" y="622300"/>
          <p14:tracePt t="79917" x="2794000" y="622300"/>
          <p14:tracePt t="79927" x="2832100" y="609600"/>
          <p14:tracePt t="79937" x="2844800" y="609600"/>
          <p14:tracePt t="79947" x="2857500" y="609600"/>
          <p14:tracePt t="79957" x="2876550" y="609600"/>
          <p14:tracePt t="79967" x="2889250" y="609600"/>
          <p14:tracePt t="79977" x="2901950" y="609600"/>
          <p14:tracePt t="79987" x="2914650" y="609600"/>
          <p14:tracePt t="80986" x="2914650" y="622300"/>
          <p14:tracePt t="80997" x="2914650" y="641350"/>
          <p14:tracePt t="81016" x="2914650" y="654050"/>
          <p14:tracePt t="81027" x="2927350" y="654050"/>
          <p14:tracePt t="82036" x="5511800" y="4356100"/>
          <p14:tracePt t="82266" x="5499100" y="4356100"/>
          <p14:tracePt t="82277" x="5486400" y="4356100"/>
          <p14:tracePt t="82287" x="5473700" y="4375150"/>
          <p14:tracePt t="82297" x="5473700" y="4387850"/>
          <p14:tracePt t="82307" x="5454650" y="4400550"/>
          <p14:tracePt t="82326" x="5454650" y="4413250"/>
          <p14:tracePt t="82337" x="5454650" y="4445000"/>
          <p14:tracePt t="82347" x="5454650" y="4483100"/>
          <p14:tracePt t="82357" x="5454650" y="4540250"/>
          <p14:tracePt t="82367" x="5454650" y="4597400"/>
          <p14:tracePt t="82377" x="5454650" y="4692650"/>
          <p14:tracePt t="82387" x="5486400" y="4787900"/>
          <p14:tracePt t="82397" x="5511800" y="4870450"/>
          <p14:tracePt t="82407" x="5543550" y="4927600"/>
          <p14:tracePt t="82417" x="5556250" y="4972050"/>
          <p14:tracePt t="82427" x="5556250" y="4984750"/>
          <p14:tracePt t="82437" x="5556250" y="5010150"/>
          <p14:tracePt t="82447" x="5556250" y="5022850"/>
          <p14:tracePt t="82457" x="5568950" y="5022850"/>
          <p14:tracePt t="82486" x="5568950" y="5041900"/>
          <p14:tracePt t="82556" x="5568950" y="5054600"/>
          <p14:tracePt t="82567" x="5568950" y="5067300"/>
          <p14:tracePt t="82577" x="5568950" y="5080000"/>
          <p14:tracePt t="82597" x="5568950" y="5092700"/>
          <p14:tracePt t="82626" x="5568950" y="5111750"/>
          <p14:tracePt t="82656" x="5568950" y="5124450"/>
          <p14:tracePt t="82686" x="5568950" y="5137150"/>
          <p14:tracePt t="82697" x="5556250" y="5149850"/>
          <p14:tracePt t="82707" x="5556250" y="5175250"/>
          <p14:tracePt t="82717" x="5556250" y="5207000"/>
          <p14:tracePt t="82727" x="5543550" y="5245100"/>
          <p14:tracePt t="82737" x="5543550" y="5264150"/>
          <p14:tracePt t="82747" x="5543550" y="5289550"/>
          <p14:tracePt t="82757" x="5543550" y="5334000"/>
          <p14:tracePt t="82767" x="5524500" y="5372100"/>
          <p14:tracePt t="82777" x="5524500" y="5397500"/>
          <p14:tracePt t="82787" x="5524500" y="5429250"/>
          <p14:tracePt t="82797" x="5511800" y="5441950"/>
          <p14:tracePt t="82817" x="5511800" y="5454650"/>
          <p14:tracePt t="82827" x="5499100" y="5467350"/>
          <p14:tracePt t="82837" x="5473700" y="5486400"/>
          <p14:tracePt t="82847" x="5441950" y="5486400"/>
          <p14:tracePt t="82857" x="5429250" y="5499100"/>
          <p14:tracePt t="82867" x="5384800" y="5524500"/>
          <p14:tracePt t="82877" x="5334000" y="5549900"/>
          <p14:tracePt t="82887" x="5289550" y="5568950"/>
          <p14:tracePt t="82897" x="5276850" y="5568950"/>
          <p14:tracePt t="82907" x="5251450" y="5581650"/>
          <p14:tracePt t="82917" x="5232400" y="5581650"/>
          <p14:tracePt t="82927" x="5232400" y="5594350"/>
          <p14:tracePt t="83216" x="5251450" y="5594350"/>
          <p14:tracePt t="83236" x="5264150" y="5594350"/>
          <p14:tracePt t="83247" x="5289550" y="5607050"/>
          <p14:tracePt t="83257" x="5302250" y="5607050"/>
          <p14:tracePt t="83267" x="5321300" y="5607050"/>
          <p14:tracePt t="83277" x="5346700" y="5607050"/>
          <p14:tracePt t="83287" x="5359400" y="5607050"/>
          <p14:tracePt t="83297" x="5372100" y="5607050"/>
          <p14:tracePt t="83307" x="5384800" y="5607050"/>
          <p14:tracePt t="84186" x="5384800" y="5594350"/>
          <p14:tracePt t="84206" x="5416550" y="5581650"/>
          <p14:tracePt t="84217" x="5429250" y="5549900"/>
          <p14:tracePt t="84227" x="5454650" y="5537200"/>
          <p14:tracePt t="84237" x="5486400" y="5511800"/>
          <p14:tracePt t="84247" x="5511800" y="5486400"/>
          <p14:tracePt t="84257" x="5556250" y="5454650"/>
          <p14:tracePt t="84267" x="5594350" y="5416550"/>
          <p14:tracePt t="84277" x="5676900" y="5359400"/>
          <p14:tracePt t="84287" x="5765800" y="5302250"/>
          <p14:tracePt t="84297" x="5886450" y="5207000"/>
          <p14:tracePt t="84307" x="6140450" y="5010150"/>
          <p14:tracePt t="84317" x="6426200" y="4762500"/>
          <p14:tracePt t="84327" x="6845300" y="4425950"/>
          <p14:tracePt t="84337" x="7181850" y="4108450"/>
          <p14:tracePt t="84347" x="7442200" y="3803650"/>
          <p14:tracePt t="84357" x="7677150" y="3511550"/>
          <p14:tracePt t="84367" x="7899400" y="3232150"/>
          <p14:tracePt t="84377" x="8108950" y="3009900"/>
          <p14:tracePt t="84387" x="8204200" y="2901950"/>
          <p14:tracePt t="84397" x="8343900" y="2724150"/>
          <p14:tracePt t="84407" x="8413750" y="2622550"/>
          <p14:tracePt t="84417" x="8483600" y="2501900"/>
          <p14:tracePt t="84427" x="8540750" y="2400300"/>
          <p14:tracePt t="84437" x="8578850" y="2330450"/>
          <p14:tracePt t="84447" x="8597900" y="2292350"/>
          <p14:tracePt t="84457" x="8597900" y="2260600"/>
          <p14:tracePt t="84467" x="8597900" y="2247900"/>
          <p14:tracePt t="84477" x="8610600" y="2235200"/>
          <p14:tracePt t="84487" x="8610600" y="2222500"/>
          <p14:tracePt t="84497" x="8610600" y="2209800"/>
          <p14:tracePt t="84656" x="8597900" y="2209800"/>
          <p14:tracePt t="84667" x="8566150" y="2209800"/>
          <p14:tracePt t="84677" x="8553450" y="2209800"/>
          <p14:tracePt t="84687" x="8540750" y="2222500"/>
          <p14:tracePt t="84697" x="8528050" y="2222500"/>
          <p14:tracePt t="84736" x="8515350" y="2222500"/>
          <p14:tracePt t="84766" x="8496300" y="2222500"/>
          <p14:tracePt t="84786" x="8470900" y="2222500"/>
          <p14:tracePt t="84797" x="8458200" y="2235200"/>
          <p14:tracePt t="84807" x="8445500" y="2235200"/>
          <p14:tracePt t="84817" x="8413750" y="2235200"/>
          <p14:tracePt t="84827" x="8388350" y="2235200"/>
          <p14:tracePt t="84837" x="8356600" y="2247900"/>
          <p14:tracePt t="84847" x="8331200" y="2247900"/>
          <p14:tracePt t="84857" x="8305800" y="2247900"/>
          <p14:tracePt t="84867" x="8261350" y="2247900"/>
          <p14:tracePt t="84877" x="8235950" y="2247900"/>
          <p14:tracePt t="84887" x="8204200" y="2260600"/>
          <p14:tracePt t="84897" x="8166100" y="2260600"/>
          <p14:tracePt t="84907" x="8134350" y="2260600"/>
          <p14:tracePt t="84917" x="8108950" y="2260600"/>
          <p14:tracePt t="84927" x="8096250" y="2260600"/>
          <p14:tracePt t="84937" x="8051800" y="2260600"/>
          <p14:tracePt t="84947" x="7981950" y="2279650"/>
          <p14:tracePt t="84957" x="7931150" y="2279650"/>
          <p14:tracePt t="84967" x="7886700" y="2279650"/>
          <p14:tracePt t="84977" x="7874000" y="2279650"/>
          <p14:tracePt t="84987" x="7861300" y="2260600"/>
          <p14:tracePt t="84997" x="7848600" y="2260600"/>
          <p14:tracePt t="85007" x="7829550" y="2260600"/>
          <p14:tracePt t="85017" x="7816850" y="2260600"/>
          <p14:tracePt t="85027" x="7804150" y="2260600"/>
          <p14:tracePt t="85037" x="7791450" y="2260600"/>
          <p14:tracePt t="85047" x="7759700" y="2260600"/>
          <p14:tracePt t="85057" x="7721600" y="2235200"/>
          <p14:tracePt t="85067" x="7677150" y="2222500"/>
          <p14:tracePt t="85077" x="7639050" y="2209800"/>
          <p14:tracePt t="85087" x="7594600" y="2178050"/>
          <p14:tracePt t="85097" x="7569200" y="2178050"/>
          <p14:tracePt t="85107" x="7537450" y="2165350"/>
          <p14:tracePt t="85126" x="7486650" y="2152650"/>
          <p14:tracePt t="85137" x="7454900" y="2139950"/>
          <p14:tracePt t="85147" x="7359650" y="2108200"/>
          <p14:tracePt t="85157" x="7289800" y="2082800"/>
          <p14:tracePt t="85167" x="7232650" y="2070100"/>
          <p14:tracePt t="85177" x="7194550" y="2038350"/>
          <p14:tracePt t="85187" x="7150100" y="2025650"/>
          <p14:tracePt t="85197" x="7124700" y="2025650"/>
          <p14:tracePt t="85207" x="7124700" y="2012950"/>
          <p14:tracePt t="85217" x="7112000" y="2000250"/>
          <p14:tracePt t="85237" x="7092950" y="1968500"/>
          <p14:tracePt t="86257" x="8401050" y="266700"/>
          <p14:tracePt t="86436" x="8401050" y="279400"/>
          <p14:tracePt t="86447" x="8413750" y="292100"/>
          <p14:tracePt t="86476" x="8401050" y="292100"/>
          <p14:tracePt t="86487" x="8413750" y="292100"/>
          <p14:tracePt t="86526" x="8426450" y="304800"/>
          <p14:tracePt t="86537" x="8458200" y="304800"/>
          <p14:tracePt t="86547" x="8470900" y="304800"/>
          <p14:tracePt t="86596" x="8483600" y="304800"/>
          <p14:tracePt t="86626" x="8483600" y="317500"/>
          <p14:tracePt t="86637" x="8483600" y="349250"/>
          <p14:tracePt t="86647" x="8483600" y="361950"/>
          <p14:tracePt t="86657" x="8496300" y="387350"/>
          <p14:tracePt t="86667" x="8515350" y="419100"/>
          <p14:tracePt t="86677" x="8553450" y="457200"/>
          <p14:tracePt t="86687" x="8566150" y="488950"/>
          <p14:tracePt t="86706" x="8566150" y="501650"/>
          <p14:tracePt t="86717" x="8553450" y="501650"/>
          <p14:tracePt t="86727" x="8540750" y="501650"/>
          <p14:tracePt t="86737" x="8515350" y="527050"/>
          <p14:tracePt t="86747" x="8445500" y="539750"/>
          <p14:tracePt t="86757" x="8356600" y="571500"/>
          <p14:tracePt t="86767" x="8261350" y="596900"/>
          <p14:tracePt t="86777" x="8166100" y="609600"/>
          <p14:tracePt t="86787" x="8121650" y="622300"/>
          <p14:tracePt t="86797" x="8083550" y="641350"/>
          <p14:tracePt t="86807" x="8070850" y="641350"/>
          <p14:tracePt t="86817" x="8051800" y="641350"/>
          <p14:tracePt t="86836" x="8039100" y="641350"/>
          <p14:tracePt t="86857" x="8026400" y="641350"/>
          <p14:tracePt t="86867" x="8001000" y="641350"/>
          <p14:tracePt t="86877" x="7981950" y="654050"/>
          <p14:tracePt t="86887" x="7969250" y="654050"/>
          <p14:tracePt t="86897" x="7956550" y="654050"/>
          <p14:tracePt t="86917" x="7943850" y="654050"/>
          <p14:tracePt t="86927" x="7931150" y="654050"/>
          <p14:tracePt t="86946" x="7912100" y="654050"/>
          <p14:tracePt t="86976" x="7899400" y="654050"/>
          <p14:tracePt t="86996" x="7899400" y="666750"/>
          <p14:tracePt t="87106" x="7912100" y="666750"/>
          <p14:tracePt t="87127" x="7931150" y="666750"/>
          <p14:tracePt t="87137" x="7956550" y="666750"/>
          <p14:tracePt t="87147" x="7969250" y="666750"/>
          <p14:tracePt t="87157" x="7981950" y="666750"/>
          <p14:tracePt t="87167" x="8001000" y="666750"/>
          <p14:tracePt t="87177" x="8013700" y="666750"/>
          <p14:tracePt t="87187" x="8026400" y="666750"/>
          <p14:tracePt t="87197" x="8039100" y="666750"/>
          <p14:tracePt t="87207" x="8070850" y="666750"/>
          <p14:tracePt t="87246" x="8134350" y="666750"/>
          <p14:tracePt t="87257" x="8261350" y="666750"/>
          <p14:tracePt t="87267" x="8401050" y="666750"/>
          <p14:tracePt t="87277" x="8445500" y="666750"/>
          <p14:tracePt t="87287" x="8470900" y="666750"/>
          <p14:tracePt t="88305" x="9690100" y="774700"/>
          <p14:tracePt t="88329" x="9709150" y="774700"/>
          <p14:tracePt t="88347" x="9734550" y="774700"/>
          <p14:tracePt t="88357" x="9747250" y="774700"/>
          <p14:tracePt t="88367" x="9772650" y="774700"/>
          <p14:tracePt t="88377" x="9791700" y="774700"/>
          <p14:tracePt t="88387" x="9817100" y="793750"/>
          <p14:tracePt t="88397" x="9829800" y="793750"/>
          <p14:tracePt t="88407" x="9861550" y="793750"/>
          <p14:tracePt t="88417" x="9886950" y="793750"/>
          <p14:tracePt t="88427" x="9931400" y="793750"/>
          <p14:tracePt t="88437" x="9956800" y="793750"/>
          <p14:tracePt t="88447" x="9982200" y="793750"/>
          <p14:tracePt t="88457" x="10013950" y="806450"/>
          <p14:tracePt t="88467" x="10039350" y="806450"/>
          <p14:tracePt t="88477" x="10052050" y="806450"/>
          <p14:tracePt t="88506" x="10064750" y="806450"/>
          <p14:tracePt t="88536" x="10083800" y="806450"/>
          <p14:tracePt t="88556" x="10109200" y="806450"/>
          <p14:tracePt t="88567" x="10121900" y="806450"/>
          <p14:tracePt t="88577" x="10134600" y="806450"/>
          <p14:tracePt t="88587" x="10153650" y="806450"/>
          <p14:tracePt t="88606" x="10166350" y="806450"/>
          <p14:tracePt t="88617" x="10179050" y="806450"/>
          <p14:tracePt t="88636" x="10191750" y="806450"/>
          <p14:tracePt t="88666" x="10204450" y="806450"/>
          <p14:tracePt t="88686" x="10217150" y="806450"/>
          <p14:tracePt t="88796" x="10204450" y="806450"/>
          <p14:tracePt t="88826" x="10191750" y="819150"/>
          <p14:tracePt t="88846" x="10179050" y="819150"/>
          <p14:tracePt t="88857" x="10166350" y="819150"/>
          <p14:tracePt t="88876" x="10153650" y="819150"/>
          <p14:tracePt t="88887" x="10134600" y="806450"/>
          <p14:tracePt t="88897" x="10121900" y="806450"/>
          <p14:tracePt t="88907" x="10109200" y="806450"/>
          <p14:tracePt t="88917" x="10096500" y="806450"/>
          <p14:tracePt t="88927" x="10083800" y="806450"/>
          <p14:tracePt t="88937" x="10052050" y="806450"/>
          <p14:tracePt t="88947" x="10026650" y="806450"/>
          <p14:tracePt t="88957" x="9994900" y="806450"/>
          <p14:tracePt t="88967" x="9969500" y="806450"/>
          <p14:tracePt t="88977" x="9944100" y="806450"/>
          <p14:tracePt t="88987" x="9912350" y="806450"/>
          <p14:tracePt t="88997" x="9874250" y="806450"/>
          <p14:tracePt t="89007" x="9861550" y="806450"/>
          <p14:tracePt t="89017" x="9842500" y="806450"/>
          <p14:tracePt t="89036" x="9829800" y="806450"/>
          <p14:tracePt t="89126" x="9817100" y="806450"/>
          <p14:tracePt t="89156" x="9804400" y="806450"/>
          <p14:tracePt t="89196" x="9804400" y="793750"/>
          <p14:tracePt t="89246" x="9791700" y="793750"/>
          <p14:tracePt t="89257" x="9772650" y="806450"/>
          <p14:tracePt t="89336" x="9759950" y="806450"/>
          <p14:tracePt t="89356" x="9759950" y="793750"/>
          <p14:tracePt t="90606" x="9772650" y="793750"/>
          <p14:tracePt t="90756" x="9772650" y="774700"/>
          <p14:tracePt t="90876" x="9791700" y="774700"/>
          <p14:tracePt t="96596" x="9804400" y="774700"/>
          <p14:tracePt t="98406" x="9804400" y="762000"/>
          <p14:tracePt t="99626" x="9804400" y="749300"/>
          <p14:tracePt t="99896" x="9791700" y="749300"/>
          <p14:tracePt t="99907" x="9772650" y="749300"/>
          <p14:tracePt t="99936" x="9759950" y="749300"/>
          <p14:tracePt t="99966" x="9747250" y="749300"/>
          <p14:tracePt t="99987" x="9734550" y="749300"/>
          <p14:tracePt t="99997" x="9721850" y="749300"/>
          <p14:tracePt t="100017" x="9709150" y="749300"/>
          <p14:tracePt t="100027" x="9690100" y="749300"/>
          <p14:tracePt t="100037" x="9664700" y="749300"/>
          <p14:tracePt t="100047" x="9639300" y="749300"/>
          <p14:tracePt t="100057" x="9607550" y="749300"/>
          <p14:tracePt t="100067" x="9569450" y="749300"/>
          <p14:tracePt t="100077" x="9525000" y="749300"/>
          <p14:tracePt t="100087" x="9499600" y="749300"/>
          <p14:tracePt t="100097" x="9467850" y="749300"/>
          <p14:tracePt t="100126" x="9455150" y="749300"/>
          <p14:tracePt t="100137" x="9442450" y="749300"/>
          <p14:tracePt t="100147" x="9429750" y="749300"/>
          <p14:tracePt t="100166" x="9417050" y="749300"/>
          <p14:tracePt t="100177" x="9398000" y="749300"/>
          <p14:tracePt t="100187" x="9372600" y="749300"/>
          <p14:tracePt t="100197" x="9359900" y="749300"/>
          <p14:tracePt t="100207" x="9334500" y="749300"/>
          <p14:tracePt t="100217" x="9315450" y="749300"/>
          <p14:tracePt t="100227" x="9302750" y="749300"/>
          <p14:tracePt t="100237" x="9290050" y="749300"/>
          <p14:tracePt t="100247" x="9277350" y="749300"/>
          <p14:tracePt t="100257" x="9264650" y="749300"/>
          <p14:tracePt t="100267" x="9245600" y="749300"/>
          <p14:tracePt t="100277" x="9220200" y="749300"/>
          <p14:tracePt t="100287" x="9207500" y="749300"/>
          <p14:tracePt t="100297" x="9194800" y="749300"/>
          <p14:tracePt t="100307" x="9175750" y="749300"/>
          <p14:tracePt t="100327" x="9163050" y="749300"/>
          <p14:tracePt t="100346" x="9150350" y="749300"/>
          <p14:tracePt t="100366" x="9137650" y="749300"/>
          <p14:tracePt t="100386" x="9124950" y="749300"/>
          <p14:tracePt t="100397" x="9112250" y="749300"/>
          <p14:tracePt t="100416" x="9093200" y="749300"/>
          <p14:tracePt t="100427" x="9080500" y="749300"/>
          <p14:tracePt t="100437" x="9055100" y="749300"/>
          <p14:tracePt t="100447" x="9042400" y="749300"/>
          <p14:tracePt t="101464" x="7334250" y="723900"/>
          <p14:tracePt t="101586" x="7315200" y="723900"/>
          <p14:tracePt t="101606" x="7302500" y="723900"/>
          <p14:tracePt t="101636" x="7289800" y="723900"/>
          <p14:tracePt t="101647" x="7277100" y="723900"/>
          <p14:tracePt t="101657" x="7251700" y="723900"/>
          <p14:tracePt t="101667" x="7219950" y="723900"/>
          <p14:tracePt t="101677" x="7207250" y="723900"/>
          <p14:tracePt t="101687" x="7137400" y="736600"/>
          <p14:tracePt t="101697" x="7080250" y="736600"/>
          <p14:tracePt t="101707" x="7042150" y="736600"/>
          <p14:tracePt t="101717" x="7010400" y="736600"/>
          <p14:tracePt t="101727" x="6985000" y="736600"/>
          <p14:tracePt t="101737" x="6959600" y="736600"/>
          <p14:tracePt t="101826" x="6959600" y="723900"/>
          <p14:tracePt t="102036" x="6985000" y="723900"/>
          <p14:tracePt t="102056" x="6997700" y="723900"/>
          <p14:tracePt t="102067" x="7010400" y="723900"/>
          <p14:tracePt t="102077" x="7029450" y="723900"/>
          <p14:tracePt t="102087" x="7042150" y="723900"/>
          <p14:tracePt t="102106" x="7054850" y="723900"/>
          <p14:tracePt t="102456" x="7080250" y="723900"/>
          <p14:tracePt t="102476" x="7092950" y="723900"/>
          <p14:tracePt t="102496" x="7112000" y="723900"/>
          <p14:tracePt t="102566" x="7124700" y="723900"/>
          <p14:tracePt t="102587" x="7137400" y="723900"/>
          <p14:tracePt t="103607" x="8318500" y="831850"/>
          <p14:tracePt t="103628" x="8293100" y="831850"/>
          <p14:tracePt t="103638" x="8274050" y="831850"/>
          <p14:tracePt t="103856" x="8293100" y="844550"/>
          <p14:tracePt t="103876" x="8274050" y="831850"/>
          <p14:tracePt t="103887" x="8223250" y="819150"/>
          <p14:tracePt t="103897" x="8166100" y="793750"/>
          <p14:tracePt t="103907" x="8134350" y="774700"/>
          <p14:tracePt t="103956" x="8166100" y="774700"/>
          <p14:tracePt t="103967" x="8293100" y="793750"/>
          <p14:tracePt t="103977" x="8445500" y="819150"/>
          <p14:tracePt t="103987" x="8483600" y="831850"/>
          <p14:tracePt t="104016" x="8553450" y="831850"/>
          <p14:tracePt t="104027" x="8566150" y="831850"/>
          <p14:tracePt t="104046" x="8597900" y="831850"/>
          <p14:tracePt t="104057" x="8610600" y="844550"/>
          <p14:tracePt t="104076" x="8623300" y="844550"/>
          <p14:tracePt t="104087" x="8636000" y="844550"/>
          <p14:tracePt t="104097" x="8648700" y="844550"/>
          <p14:tracePt t="104107" x="8731250" y="844550"/>
          <p14:tracePt t="104117" x="8832850" y="844550"/>
          <p14:tracePt t="104127" x="8985250" y="863600"/>
          <p14:tracePt t="104137" x="9080500" y="863600"/>
          <p14:tracePt t="104147" x="9194800" y="863600"/>
          <p14:tracePt t="104157" x="9264650" y="863600"/>
          <p14:tracePt t="104167" x="9315450" y="863600"/>
          <p14:tracePt t="104177" x="9347200" y="863600"/>
          <p14:tracePt t="104187" x="9372600" y="863600"/>
          <p14:tracePt t="104197" x="9385300" y="863600"/>
          <p14:tracePt t="104207" x="9398000" y="863600"/>
          <p14:tracePt t="104226" x="9417050" y="863600"/>
          <p14:tracePt t="104296" x="9429750" y="863600"/>
          <p14:tracePt t="104316" x="9442450" y="844550"/>
          <p14:tracePt t="104336" x="9455150" y="844550"/>
          <p14:tracePt t="104366" x="9467850" y="844550"/>
          <p14:tracePt t="105136" x="9417050" y="844550"/>
          <p14:tracePt t="105147" x="9385300" y="844550"/>
          <p14:tracePt t="105157" x="9359900" y="844550"/>
          <p14:tracePt t="105167" x="9347200" y="863600"/>
          <p14:tracePt t="106185" x="4375150" y="5149850"/>
          <p14:tracePt t="106195" x="4387850" y="5137150"/>
          <p14:tracePt t="106205" x="4400550" y="5137150"/>
          <p14:tracePt t="106218" x="4413250" y="5124450"/>
          <p14:tracePt t="106228" x="4432300" y="5124450"/>
          <p14:tracePt t="106246" x="4432300" y="5111750"/>
          <p14:tracePt t="106257" x="4445000" y="5111750"/>
          <p14:tracePt t="106267" x="4457700" y="5092700"/>
          <p14:tracePt t="106277" x="4483100" y="5067300"/>
          <p14:tracePt t="106287" x="4514850" y="5054600"/>
          <p14:tracePt t="106297" x="4565650" y="4997450"/>
          <p14:tracePt t="106307" x="4622800" y="4940300"/>
          <p14:tracePt t="106317" x="4667250" y="4902200"/>
          <p14:tracePt t="106327" x="4679950" y="4870450"/>
          <p14:tracePt t="106337" x="4692650" y="4857750"/>
          <p14:tracePt t="106347" x="4692650" y="4845050"/>
          <p14:tracePt t="106546" x="4692650" y="4832350"/>
          <p14:tracePt t="106576" x="4692650" y="4819650"/>
          <p14:tracePt t="106587" x="4705350" y="4819650"/>
          <p14:tracePt t="106646" x="4705350" y="4800600"/>
          <p14:tracePt t="106736" x="4692650" y="4800600"/>
          <p14:tracePt t="106757" x="4679950" y="4800600"/>
          <p14:tracePt t="106767" x="4654550" y="4819650"/>
          <p14:tracePt t="106777" x="4622800" y="4819650"/>
          <p14:tracePt t="106787" x="4565650" y="4832350"/>
          <p14:tracePt t="106797" x="4502150" y="4832350"/>
          <p14:tracePt t="106807" x="4432300" y="4845050"/>
          <p14:tracePt t="106817" x="4400550" y="4845050"/>
          <p14:tracePt t="106827" x="4343400" y="4845050"/>
          <p14:tracePt t="106837" x="4305300" y="4845050"/>
          <p14:tracePt t="106848" x="4292600" y="4857750"/>
          <p14:tracePt t="106857" x="4279900" y="4857750"/>
          <p14:tracePt t="106886" x="4260850" y="4857750"/>
          <p14:tracePt t="106976" x="4260850" y="4845050"/>
          <p14:tracePt t="107056" x="4260850" y="4832350"/>
          <p14:tracePt t="107086" x="4248150" y="4832350"/>
          <p14:tracePt t="107097" x="4235450" y="4832350"/>
          <p14:tracePt t="107107" x="4210050" y="4832350"/>
          <p14:tracePt t="107117" x="4152900" y="4832350"/>
          <p14:tracePt t="107127" x="4095750" y="4832350"/>
          <p14:tracePt t="107137" x="4070350" y="4832350"/>
          <p14:tracePt t="107166" x="3956050" y="4845050"/>
          <p14:tracePt t="107177" x="3790950" y="4870450"/>
          <p14:tracePt t="107187" x="3695700" y="4902200"/>
          <p14:tracePt t="107197" x="3594100" y="4940300"/>
          <p14:tracePt t="107207" x="3556000" y="4953000"/>
          <p14:tracePt t="108225" x="3263900" y="4984750"/>
          <p14:tracePt t="108396" x="3276600" y="4953000"/>
          <p14:tracePt t="108456" x="3289300" y="4953000"/>
          <p14:tracePt t="108467" x="3289300" y="4940300"/>
          <p14:tracePt t="108477" x="3333750" y="4914900"/>
          <p14:tracePt t="108487" x="3359150" y="4889500"/>
          <p14:tracePt t="108497" x="3390900" y="4857750"/>
          <p14:tracePt t="108507" x="3429000" y="4832350"/>
          <p14:tracePt t="108517" x="3441700" y="4787900"/>
          <p14:tracePt t="108527" x="3473450" y="4749800"/>
          <p14:tracePt t="108537" x="3581400" y="4635500"/>
          <p14:tracePt t="108547" x="3765550" y="4445000"/>
          <p14:tracePt t="108557" x="4038600" y="4165600"/>
          <p14:tracePt t="108567" x="4432300" y="3816350"/>
          <p14:tracePt t="108577" x="4749800" y="3536950"/>
          <p14:tracePt t="108587" x="5067300" y="3289300"/>
          <p14:tracePt t="108597" x="5416550" y="3009900"/>
          <p14:tracePt t="108607" x="5626100" y="2857500"/>
          <p14:tracePt t="108617" x="5816600" y="2749550"/>
          <p14:tracePt t="108627" x="6026150" y="2635250"/>
          <p14:tracePt t="108637" x="6108700" y="2597150"/>
          <p14:tracePt t="108647" x="6318250" y="2514600"/>
          <p14:tracePt t="108657" x="6515100" y="2444750"/>
          <p14:tracePt t="108667" x="6718300" y="2387600"/>
          <p14:tracePt t="108677" x="6889750" y="2343150"/>
          <p14:tracePt t="108687" x="6985000" y="2305050"/>
          <p14:tracePt t="108697" x="7112000" y="2260600"/>
          <p14:tracePt t="108707" x="7162800" y="2235200"/>
          <p14:tracePt t="108717" x="7219950" y="2222500"/>
          <p14:tracePt t="108727" x="7232650" y="2209800"/>
          <p14:tracePt t="108737" x="7251700" y="2190750"/>
          <p14:tracePt t="108766" x="7264400" y="2190750"/>
          <p14:tracePt t="108777" x="7264400" y="2178050"/>
          <p14:tracePt t="108787" x="7277100" y="2165350"/>
          <p14:tracePt t="108797" x="7289800" y="2152650"/>
          <p14:tracePt t="108807" x="7302500" y="2152650"/>
          <p14:tracePt t="108817" x="7315200" y="2139950"/>
          <p14:tracePt t="108827" x="7334250" y="2120900"/>
          <p14:tracePt t="108837" x="7346950" y="2108200"/>
          <p14:tracePt t="108847" x="7359650" y="2095500"/>
          <p14:tracePt t="108857" x="7359650" y="2082800"/>
          <p14:tracePt t="108886" x="7372350" y="2082800"/>
          <p14:tracePt t="108906" x="7372350" y="2070100"/>
          <p14:tracePt t="108917" x="7372350" y="2057400"/>
          <p14:tracePt t="108927" x="7385050" y="2038350"/>
          <p14:tracePt t="108937" x="7416800" y="2000250"/>
          <p14:tracePt t="108947" x="7442200" y="1955800"/>
          <p14:tracePt t="108957" x="7454900" y="1905000"/>
          <p14:tracePt t="108967" x="7467600" y="1816100"/>
          <p14:tracePt t="108977" x="7467600" y="1733550"/>
          <p14:tracePt t="108987" x="7467600" y="1695450"/>
          <p14:tracePt t="108997" x="7467600" y="1663700"/>
          <p14:tracePt t="109007" x="7467600" y="1651000"/>
          <p14:tracePt t="109017" x="7467600" y="1625600"/>
          <p14:tracePt t="109027" x="7467600" y="1612900"/>
          <p14:tracePt t="109037" x="7486650" y="1593850"/>
          <p14:tracePt t="109047" x="7486650" y="1581150"/>
          <p14:tracePt t="109057" x="7499350" y="1568450"/>
          <p14:tracePt t="109067" x="7512050" y="1543050"/>
          <p14:tracePt t="109077" x="7524750" y="1511300"/>
          <p14:tracePt t="109087" x="7537450" y="1473200"/>
          <p14:tracePt t="109097" x="7537450" y="1460500"/>
          <p14:tracePt t="109116" x="7537450" y="1441450"/>
          <p14:tracePt t="109277" x="7537450" y="1428750"/>
          <p14:tracePt t="109306" x="7537450" y="1403350"/>
          <p14:tracePt t="109317" x="7537450" y="1390650"/>
          <p14:tracePt t="109327" x="7524750" y="1371600"/>
          <p14:tracePt t="110344" x="8445500" y="927100"/>
          <p14:tracePt t="110353" x="8458200" y="927100"/>
          <p14:tracePt t="110360" x="8470900" y="927100"/>
          <p14:tracePt t="110374" x="8470900" y="946150"/>
          <p14:tracePt t="110377" x="8483600" y="946150"/>
          <p14:tracePt t="110387" x="8496300" y="946150"/>
          <p14:tracePt t="110397" x="8515350" y="958850"/>
          <p14:tracePt t="110407" x="8540750" y="958850"/>
          <p14:tracePt t="110417" x="8566150" y="971550"/>
          <p14:tracePt t="110427" x="8610600" y="971550"/>
          <p14:tracePt t="110437" x="8648700" y="984250"/>
          <p14:tracePt t="110447" x="8680450" y="984250"/>
          <p14:tracePt t="110457" x="8718550" y="984250"/>
          <p14:tracePt t="110467" x="8763000" y="984250"/>
          <p14:tracePt t="110477" x="8801100" y="996950"/>
          <p14:tracePt t="110487" x="8858250" y="1016000"/>
          <p14:tracePt t="110497" x="8902700" y="1028700"/>
          <p14:tracePt t="110507" x="8940800" y="1028700"/>
          <p14:tracePt t="110517" x="9010650" y="1054100"/>
          <p14:tracePt t="110527" x="9093200" y="1085850"/>
          <p14:tracePt t="110537" x="9163050" y="1111250"/>
          <p14:tracePt t="110547" x="9207500" y="1123950"/>
          <p14:tracePt t="110557" x="9232900" y="1123950"/>
          <p14:tracePt t="110567" x="9245600" y="1136650"/>
          <p14:tracePt t="110586" x="9264650" y="1149350"/>
          <p14:tracePt t="110597" x="9264650" y="1168400"/>
          <p14:tracePt t="110607" x="9245600" y="1193800"/>
          <p14:tracePt t="110617" x="9175750" y="1250950"/>
          <p14:tracePt t="110836" x="9207500" y="1263650"/>
          <p14:tracePt t="110847" x="9290050" y="1289050"/>
          <p14:tracePt t="110857" x="9398000" y="1320800"/>
          <p14:tracePt t="110876" x="9442450" y="1308100"/>
          <p14:tracePt t="110887" x="9499600" y="1308100"/>
          <p14:tracePt t="110897" x="9569450" y="1308100"/>
          <p14:tracePt t="110907" x="9664700" y="1308100"/>
          <p14:tracePt t="110917" x="9791700" y="1308100"/>
          <p14:tracePt t="110927" x="9944100" y="1308100"/>
          <p14:tracePt t="110937" x="10109200" y="1308100"/>
          <p14:tracePt t="110947" x="10248900" y="1308100"/>
          <p14:tracePt t="110957" x="10375900" y="1308100"/>
          <p14:tracePt t="110967" x="10471150" y="1308100"/>
          <p14:tracePt t="110977" x="10509250" y="1308100"/>
          <p14:tracePt t="110987" x="10566400" y="1308100"/>
          <p14:tracePt t="110997" x="10623550" y="1308100"/>
          <p14:tracePt t="111007" x="10636250" y="1308100"/>
          <p14:tracePt t="111017" x="10661650" y="1320800"/>
          <p14:tracePt t="111027" x="10693400" y="1320800"/>
          <p14:tracePt t="111037" x="10706100" y="1333500"/>
          <p14:tracePt t="111047" x="10718800" y="1333500"/>
          <p14:tracePt t="111057" x="10731500" y="1333500"/>
          <p14:tracePt t="111096" x="10750550" y="1333500"/>
          <p14:tracePt t="111117" x="10775950" y="1346200"/>
          <p14:tracePt t="111127" x="10788650" y="1346200"/>
          <p14:tracePt t="111137" x="10820400" y="1358900"/>
          <p14:tracePt t="111147" x="10833100" y="1371600"/>
          <p14:tracePt t="111157" x="10845800" y="1371600"/>
          <p14:tracePt t="111216" x="10845800" y="1390650"/>
          <p14:tracePt t="111246" x="10845800" y="1403350"/>
          <p14:tracePt t="111257" x="10845800" y="1416050"/>
          <p14:tracePt t="111267" x="10845800" y="1428750"/>
          <p14:tracePt t="111287" x="10845800" y="1441450"/>
          <p14:tracePt t="111297" x="10845800" y="1460500"/>
          <p14:tracePt t="111316" x="10845800" y="1473200"/>
          <p14:tracePt t="111327" x="10845800" y="1485900"/>
          <p14:tracePt t="111346" x="10845800" y="1524000"/>
          <p14:tracePt t="111357" x="10833100" y="1568450"/>
          <p14:tracePt t="111367" x="10801350" y="1625600"/>
          <p14:tracePt t="111377" x="10763250" y="1682750"/>
          <p14:tracePt t="112395" x="10013950" y="2482850"/>
          <p14:tracePt t="112403" x="10013950" y="2501900"/>
          <p14:tracePt t="112436" x="10013950" y="2514600"/>
          <p14:tracePt t="112476" x="9994900" y="2527300"/>
          <p14:tracePt t="112487" x="9994900" y="2540000"/>
          <p14:tracePt t="112596" x="9982200" y="2540000"/>
          <p14:tracePt t="112616" x="9969500" y="2540000"/>
          <p14:tracePt t="112636" x="9956800" y="2540000"/>
          <p14:tracePt t="112656" x="9944100" y="2540000"/>
          <p14:tracePt t="112667" x="9912350" y="2527300"/>
          <p14:tracePt t="112677" x="9886950" y="2527300"/>
          <p14:tracePt t="112687" x="9874250" y="2514600"/>
          <p14:tracePt t="112697" x="9861550" y="2501900"/>
          <p14:tracePt t="112707" x="9842500" y="2501900"/>
          <p14:tracePt t="112727" x="9842500" y="2482850"/>
          <p14:tracePt t="112737" x="9842500" y="2470150"/>
          <p14:tracePt t="112747" x="9861550" y="2457450"/>
          <p14:tracePt t="112757" x="9874250" y="2444750"/>
          <p14:tracePt t="112767" x="9874250" y="2413000"/>
          <p14:tracePt t="112777" x="9874250" y="2400300"/>
          <p14:tracePt t="112787" x="9874250" y="2374900"/>
          <p14:tracePt t="112797" x="9861550" y="2362200"/>
          <p14:tracePt t="112807" x="9861550" y="2330450"/>
          <p14:tracePt t="112817" x="9842500" y="2305050"/>
          <p14:tracePt t="112827" x="9842500" y="2279650"/>
          <p14:tracePt t="112837" x="9842500" y="2247900"/>
          <p14:tracePt t="112847" x="9842500" y="2222500"/>
          <p14:tracePt t="112857" x="9861550" y="2190750"/>
          <p14:tracePt t="112867" x="9886950" y="2152650"/>
          <p14:tracePt t="112877" x="9899650" y="2095500"/>
          <p14:tracePt t="112887" x="9912350" y="2057400"/>
          <p14:tracePt t="112897" x="9931400" y="2012950"/>
          <p14:tracePt t="112907" x="9944100" y="1987550"/>
          <p14:tracePt t="112917" x="9956800" y="1943100"/>
          <p14:tracePt t="112927" x="9969500" y="1917700"/>
          <p14:tracePt t="112937" x="9994900" y="1873250"/>
          <p14:tracePt t="112947" x="9994900" y="1847850"/>
          <p14:tracePt t="112957" x="10026650" y="1790700"/>
          <p14:tracePt t="112967" x="10039350" y="1708150"/>
          <p14:tracePt t="112977" x="10052050" y="1612900"/>
          <p14:tracePt t="112987" x="10052050" y="1511300"/>
          <p14:tracePt t="112997" x="10064750" y="1441450"/>
          <p14:tracePt t="113007" x="10064750" y="1403350"/>
          <p14:tracePt t="113017" x="10083800" y="1333500"/>
          <p14:tracePt t="113027" x="10109200" y="1263650"/>
          <p14:tracePt t="113037" x="10134600" y="1193800"/>
          <p14:tracePt t="113047" x="10166350" y="1123950"/>
          <p14:tracePt t="113057" x="10179050" y="1085850"/>
          <p14:tracePt t="113067" x="10191750" y="1028700"/>
          <p14:tracePt t="113077" x="10204450" y="958850"/>
          <p14:tracePt t="113087" x="10217150" y="914400"/>
          <p14:tracePt t="113097" x="10217150" y="876300"/>
          <p14:tracePt t="113107" x="10236200" y="844550"/>
          <p14:tracePt t="113117" x="10236200" y="831850"/>
          <p14:tracePt t="113127" x="10248900" y="806450"/>
          <p14:tracePt t="113137" x="10261600" y="774700"/>
          <p14:tracePt t="113147" x="10274300" y="749300"/>
          <p14:tracePt t="113157" x="10287000" y="704850"/>
          <p14:tracePt t="113167" x="10318750" y="666750"/>
          <p14:tracePt t="113177" x="10344150" y="609600"/>
          <p14:tracePt t="113187" x="10388600" y="552450"/>
          <p14:tracePt t="113197" x="10414000" y="514350"/>
          <p14:tracePt t="113207" x="10439400" y="488950"/>
          <p14:tracePt t="113226" x="10458450" y="469900"/>
          <p14:tracePt t="113256" x="10471150" y="469900"/>
          <p14:tracePt t="113267" x="10483850" y="469900"/>
          <p14:tracePt t="113277" x="10496550" y="469900"/>
          <p14:tracePt t="113287" x="10528300" y="469900"/>
          <p14:tracePt t="113297" x="10566400" y="469900"/>
          <p14:tracePt t="113307" x="10623550" y="469900"/>
          <p14:tracePt t="113317" x="10661650" y="469900"/>
          <p14:tracePt t="113327" x="10718800" y="469900"/>
          <p14:tracePt t="113337" x="10763250" y="469900"/>
          <p14:tracePt t="113347" x="10788650" y="469900"/>
          <p14:tracePt t="113357" x="10833100" y="469900"/>
          <p14:tracePt t="113367" x="10845800" y="469900"/>
          <p14:tracePt t="113377" x="10858500" y="469900"/>
          <p14:tracePt t="113387" x="10871200" y="469900"/>
          <p14:tracePt t="113406" x="10871200" y="488950"/>
          <p14:tracePt t="113417" x="10883900" y="501650"/>
          <p14:tracePt t="113427" x="10883900" y="514350"/>
          <p14:tracePt t="114445" x="10763250" y="2025650"/>
          <p14:tracePt t="114806" x="10750550" y="2025650"/>
          <p14:tracePt t="114817" x="10731500" y="2025650"/>
          <p14:tracePt t="114827" x="10706100" y="2038350"/>
          <p14:tracePt t="114847" x="10693400" y="2038350"/>
          <p14:tracePt t="114857" x="10680700" y="2057400"/>
          <p14:tracePt t="114876" x="10648950" y="2070100"/>
          <p14:tracePt t="114887" x="10636250" y="2070100"/>
          <p14:tracePt t="114897" x="10636250" y="2082800"/>
          <p14:tracePt t="114907" x="10623550" y="2095500"/>
          <p14:tracePt t="114917" x="10610850" y="2108200"/>
          <p14:tracePt t="114927" x="10598150" y="2120900"/>
          <p14:tracePt t="114937" x="10579100" y="2139950"/>
          <p14:tracePt t="114947" x="10553700" y="2165350"/>
          <p14:tracePt t="114957" x="10541000" y="2209800"/>
          <p14:tracePt t="114967" x="10528300" y="2235200"/>
          <p14:tracePt t="114977" x="10509250" y="2260600"/>
          <p14:tracePt t="114987" x="10496550" y="2292350"/>
          <p14:tracePt t="114997" x="10483850" y="2330450"/>
          <p14:tracePt t="115007" x="10471150" y="2362200"/>
          <p14:tracePt t="115017" x="10458450" y="2387600"/>
          <p14:tracePt t="115027" x="10458450" y="2413000"/>
          <p14:tracePt t="115037" x="10439400" y="2444750"/>
          <p14:tracePt t="115047" x="10439400" y="2482850"/>
          <p14:tracePt t="115057" x="10426700" y="2527300"/>
          <p14:tracePt t="115067" x="10426700" y="2584450"/>
          <p14:tracePt t="115077" x="10426700" y="2667000"/>
          <p14:tracePt t="115087" x="10426700" y="2705100"/>
          <p14:tracePt t="115097" x="10414000" y="2806700"/>
          <p14:tracePt t="115107" x="10414000" y="2889250"/>
          <p14:tracePt t="115117" x="10401300" y="2984500"/>
          <p14:tracePt t="115127" x="10375900" y="3111500"/>
          <p14:tracePt t="115137" x="10344150" y="3194050"/>
          <p14:tracePt t="115147" x="10306050" y="3276600"/>
          <p14:tracePt t="115157" x="10274300" y="3384550"/>
          <p14:tracePt t="115167" x="10236200" y="3498850"/>
          <p14:tracePt t="115177" x="10204450" y="3606800"/>
          <p14:tracePt t="115187" x="10179050" y="3676650"/>
          <p14:tracePt t="115197" x="10153650" y="3790950"/>
          <p14:tracePt t="115207" x="10121900" y="3860800"/>
          <p14:tracePt t="115217" x="10083800" y="3956050"/>
          <p14:tracePt t="115227" x="10052050" y="4038600"/>
          <p14:tracePt t="115237" x="10039350" y="4095750"/>
          <p14:tracePt t="115247" x="10026650" y="4152900"/>
          <p14:tracePt t="115257" x="9982200" y="4235450"/>
          <p14:tracePt t="115267" x="9956800" y="4305300"/>
          <p14:tracePt t="115277" x="9931400" y="4375150"/>
          <p14:tracePt t="115287" x="9886950" y="4457700"/>
          <p14:tracePt t="115297" x="9874250" y="4514850"/>
          <p14:tracePt t="115307" x="9842500" y="4565650"/>
          <p14:tracePt t="115317" x="9817100" y="4622800"/>
          <p14:tracePt t="115327" x="9817100" y="4635500"/>
          <p14:tracePt t="115337" x="9804400" y="4667250"/>
          <p14:tracePt t="115347" x="9804400" y="4692650"/>
          <p14:tracePt t="115366" x="9804400" y="4705350"/>
          <p14:tracePt t="115377" x="9804400" y="4718050"/>
          <p14:tracePt t="115396" x="9804400" y="4737100"/>
          <p14:tracePt t="115426" x="9804400" y="4749800"/>
          <p14:tracePt t="115437" x="9817100" y="4762500"/>
          <p14:tracePt t="115447" x="9842500" y="4775200"/>
          <p14:tracePt t="115457" x="9874250" y="4800600"/>
          <p14:tracePt t="115467" x="9912350" y="4845050"/>
          <p14:tracePt t="116483" x="9594850" y="6235700"/>
          <p14:tracePt t="116806" x="9639300" y="6248400"/>
          <p14:tracePt t="116817" x="9677400" y="6261100"/>
          <p14:tracePt t="116827" x="9690100" y="6261100"/>
          <p14:tracePt t="116837" x="9709150" y="6261100"/>
          <p14:tracePt t="117036" x="9721850" y="6261100"/>
          <p14:tracePt t="117076" x="9734550" y="6261100"/>
          <p14:tracePt t="117096" x="9734550" y="6273800"/>
          <p14:tracePt t="117107" x="9747250" y="6273800"/>
          <p14:tracePt t="117117" x="9772650" y="6273800"/>
          <p14:tracePt t="117127" x="9791700" y="6273800"/>
          <p14:tracePt t="117137" x="9817100" y="6273800"/>
          <p14:tracePt t="117147" x="9829800" y="6273800"/>
          <p14:tracePt t="117157" x="9842500" y="6273800"/>
          <p14:tracePt t="117167" x="9874250" y="6273800"/>
          <p14:tracePt t="117177" x="9899650" y="6273800"/>
          <p14:tracePt t="117196" x="9912350" y="6273800"/>
          <p14:tracePt t="117236" x="9931400" y="6273800"/>
          <p14:tracePt t="117266" x="9944100" y="6273800"/>
          <p14:tracePt t="117486" x="9969500" y="6261100"/>
          <p14:tracePt t="117656" x="9982200" y="6261100"/>
          <p14:tracePt t="119456" x="9994900" y="6261100"/>
          <p14:tracePt t="119467" x="9994900" y="6248400"/>
          <p14:tracePt t="119477" x="10013950" y="6235700"/>
          <p14:tracePt t="119487" x="10013950" y="6203950"/>
          <p14:tracePt t="119497" x="10026650" y="6191250"/>
          <p14:tracePt t="119507" x="10039350" y="6165850"/>
          <p14:tracePt t="119517" x="10039350" y="6153150"/>
          <p14:tracePt t="119527" x="10052050" y="6134100"/>
          <p14:tracePt t="119537" x="10052050" y="6121400"/>
          <p14:tracePt t="119547" x="10052050" y="6108700"/>
          <p14:tracePt t="119557" x="10052050" y="6096000"/>
          <p14:tracePt t="119567" x="10064750" y="6096000"/>
          <p14:tracePt t="119577" x="10064750" y="6083300"/>
          <p14:tracePt t="119587" x="10083800" y="6064250"/>
          <p14:tracePt t="119597" x="10096500" y="6051550"/>
          <p14:tracePt t="119607" x="10121900" y="6038850"/>
          <p14:tracePt t="120176" x="10109200" y="6038850"/>
          <p14:tracePt t="120206" x="10096500" y="6038850"/>
          <p14:tracePt t="120217" x="10096500" y="6051550"/>
          <p14:tracePt t="120227" x="10064750" y="6051550"/>
          <p14:tracePt t="120237" x="10052050" y="6064250"/>
          <p14:tracePt t="120247" x="10013950" y="6083300"/>
          <p14:tracePt t="120257" x="9969500" y="6096000"/>
          <p14:tracePt t="120267" x="9944100" y="6121400"/>
          <p14:tracePt t="120277" x="9899650" y="6134100"/>
          <p14:tracePt t="120287" x="9842500" y="6165850"/>
          <p14:tracePt t="120297" x="9804400" y="6191250"/>
          <p14:tracePt t="120307" x="9734550" y="6216650"/>
          <p14:tracePt t="120317" x="9664700" y="6248400"/>
          <p14:tracePt t="120327" x="9620250" y="6273800"/>
          <p14:tracePt t="120337" x="9537700" y="6305550"/>
          <p14:tracePt t="120347" x="9486900" y="6330950"/>
          <p14:tracePt t="120357" x="9442450" y="6343650"/>
          <p14:tracePt t="120367" x="9417050" y="6343650"/>
          <p14:tracePt t="120377" x="9398000" y="6343650"/>
          <p14:tracePt t="120387" x="9385300" y="6356350"/>
          <p14:tracePt t="120406" x="9372600" y="6356350"/>
          <p14:tracePt t="120417" x="9359900" y="6356350"/>
          <p14:tracePt t="120427" x="9347200" y="6356350"/>
          <p14:tracePt t="120437" x="9334500" y="6356350"/>
          <p14:tracePt t="120447" x="9315450" y="6356350"/>
          <p14:tracePt t="120457" x="9302750" y="6356350"/>
          <p14:tracePt t="120467" x="9264650" y="6369050"/>
          <p14:tracePt t="120477" x="9232900" y="6369050"/>
          <p14:tracePt t="120487" x="9220200" y="6369050"/>
          <p14:tracePt t="120497" x="9175750" y="6388100"/>
          <p14:tracePt t="120507" x="9150350" y="6388100"/>
          <p14:tracePt t="121524" x="9163050" y="6438900"/>
          <p14:tracePt t="121626" x="9175750" y="6438900"/>
          <p14:tracePt t="121646" x="9194800" y="6438900"/>
          <p14:tracePt t="121666" x="9207500" y="6438900"/>
          <p14:tracePt t="121686" x="9220200" y="6438900"/>
          <p14:tracePt t="121697" x="9264650" y="6438900"/>
          <p14:tracePt t="121707" x="9290050" y="6438900"/>
          <p14:tracePt t="121717" x="9372600" y="6438900"/>
          <p14:tracePt t="121727" x="9455150" y="6457950"/>
          <p14:tracePt t="121737" x="9512300" y="6457950"/>
          <p14:tracePt t="121747" x="9582150" y="6470650"/>
          <p14:tracePt t="121757" x="9620250" y="6470650"/>
          <p14:tracePt t="121776" x="9652000" y="6470650"/>
          <p14:tracePt t="121787" x="9664700" y="6470650"/>
          <p14:tracePt t="121806" x="9677400" y="6470650"/>
          <p14:tracePt t="121817" x="9677400" y="6457950"/>
          <p14:tracePt t="121827" x="9690100" y="6457950"/>
          <p14:tracePt t="121837" x="9721850" y="6457950"/>
          <p14:tracePt t="121847" x="9734550" y="6457950"/>
          <p14:tracePt t="121857" x="9772650" y="6457950"/>
          <p14:tracePt t="121867" x="9804400" y="6457950"/>
          <p14:tracePt t="121877" x="9829800" y="6457950"/>
          <p14:tracePt t="121887" x="9842500" y="6457950"/>
          <p14:tracePt t="121966" x="9861550" y="6457950"/>
          <p14:tracePt t="121986" x="9874250" y="6457950"/>
          <p14:tracePt t="122006" x="9886950" y="6457950"/>
          <p14:tracePt t="122017" x="9899650" y="6457950"/>
          <p14:tracePt t="122027" x="9912350" y="6457950"/>
          <p14:tracePt t="122037" x="9931400" y="6457950"/>
          <p14:tracePt t="122047" x="9944100" y="6457950"/>
          <p14:tracePt t="122057" x="9956800" y="6457950"/>
          <p14:tracePt t="122067" x="9969500" y="6457950"/>
          <p14:tracePt t="122086" x="9982200" y="6438900"/>
          <p14:tracePt t="122097" x="9994900" y="6438900"/>
          <p14:tracePt t="122107" x="10013950" y="6438900"/>
          <p14:tracePt t="122117" x="10026650" y="6438900"/>
          <p14:tracePt t="122127" x="10039350" y="6438900"/>
          <p14:tracePt t="122206" x="10052050" y="6438900"/>
          <p14:tracePt t="122217" x="10064750" y="6438900"/>
          <p14:tracePt t="122227" x="10083800" y="6438900"/>
          <p14:tracePt t="122237" x="10096500" y="6438900"/>
          <p14:tracePt t="122326" x="10109200" y="6438900"/>
          <p14:tracePt t="122337" x="10109200" y="6426200"/>
          <p14:tracePt t="122347" x="10121900" y="6426200"/>
          <p14:tracePt t="122386" x="10134600" y="6426200"/>
          <p14:tracePt t="122416" x="10153650" y="6426200"/>
          <p14:tracePt t="122427" x="10166350" y="6426200"/>
          <p14:tracePt t="122437" x="10179050" y="6426200"/>
          <p14:tracePt t="122447" x="10191750" y="6426200"/>
          <p14:tracePt t="122457" x="10204450" y="6426200"/>
          <p14:tracePt t="122476" x="10217150" y="6426200"/>
          <p14:tracePt t="122606" x="10236200" y="6426200"/>
          <p14:tracePt t="122746" x="10248900" y="6426200"/>
          <p14:tracePt t="122777" x="10261600" y="6426200"/>
          <p14:tracePt t="122787" x="10274300" y="6426200"/>
          <p14:tracePt t="122797" x="10287000" y="6426200"/>
          <p14:tracePt t="123814" x="10388600" y="638810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AAD97-7F6F-0ED7-242F-9E939A86BA54}"/>
            </a:ext>
          </a:extLst>
        </p:cNvPr>
        <p:cNvGrpSpPr/>
        <p:nvPr/>
      </p:nvGrpSpPr>
      <p:grpSpPr>
        <a:xfrm>
          <a:off x="0" y="0"/>
          <a:ext cx="0" cy="0"/>
          <a:chOff x="0" y="0"/>
          <a:chExt cx="0" cy="0"/>
        </a:xfrm>
      </p:grpSpPr>
      <p:sp>
        <p:nvSpPr>
          <p:cNvPr id="34" name="テキスト ボックス 33">
            <a:extLst>
              <a:ext uri="{FF2B5EF4-FFF2-40B4-BE49-F238E27FC236}">
                <a16:creationId xmlns:a16="http://schemas.microsoft.com/office/drawing/2014/main" id="{ED71C02A-D66A-1272-AB80-62C808095928}"/>
              </a:ext>
            </a:extLst>
          </p:cNvPr>
          <p:cNvSpPr txBox="1"/>
          <p:nvPr/>
        </p:nvSpPr>
        <p:spPr>
          <a:xfrm>
            <a:off x="342042" y="183969"/>
            <a:ext cx="2810385" cy="369332"/>
          </a:xfrm>
          <a:prstGeom prst="rect">
            <a:avLst/>
          </a:prstGeom>
          <a:noFill/>
        </p:spPr>
        <p:txBody>
          <a:bodyPr wrap="none" rtlCol="0">
            <a:spAutoFit/>
          </a:bodyPr>
          <a:lstStyle/>
          <a:p>
            <a:r>
              <a:rPr kumimoji="1" lang="ja-JP" altLang="en-US" b="1">
                <a:latin typeface="Hiragino Kaku Gothic ProN W3" panose="020B0300000000000000" pitchFamily="34" charset="-128"/>
                <a:ea typeface="Hiragino Kaku Gothic ProN W3" panose="020B0300000000000000" pitchFamily="34" charset="-128"/>
              </a:rPr>
              <a:t>□</a:t>
            </a:r>
            <a:r>
              <a:rPr kumimoji="1" lang="en-US" altLang="ja-JP" b="1" dirty="0">
                <a:latin typeface="Hiragino Kaku Gothic ProN W3" panose="020B0300000000000000" pitchFamily="34" charset="-128"/>
                <a:ea typeface="Hiragino Kaku Gothic ProN W3" panose="020B0300000000000000" pitchFamily="34" charset="-128"/>
              </a:rPr>
              <a:t> </a:t>
            </a:r>
            <a:r>
              <a:rPr kumimoji="1" lang="ja-JP" altLang="en-US">
                <a:latin typeface="Hiragino Kaku Gothic ProN W3" panose="020B0300000000000000" pitchFamily="34" charset="-128"/>
                <a:ea typeface="Hiragino Kaku Gothic ProN W3" panose="020B0300000000000000" pitchFamily="34" charset="-128"/>
              </a:rPr>
              <a:t>銅配位ポリマーの調製</a:t>
            </a:r>
            <a:endParaRPr kumimoji="1" lang="en-US" altLang="ja-JP" dirty="0">
              <a:latin typeface="Hiragino Kaku Gothic ProN W3" panose="020B0300000000000000" pitchFamily="34" charset="-128"/>
              <a:ea typeface="Hiragino Kaku Gothic ProN W3" panose="020B0300000000000000" pitchFamily="34" charset="-128"/>
            </a:endParaRPr>
          </a:p>
        </p:txBody>
      </p:sp>
      <p:pic>
        <p:nvPicPr>
          <p:cNvPr id="2" name="図 1">
            <a:extLst>
              <a:ext uri="{FF2B5EF4-FFF2-40B4-BE49-F238E27FC236}">
                <a16:creationId xmlns:a16="http://schemas.microsoft.com/office/drawing/2014/main" id="{653DC685-21B3-40A5-BCDB-9C436F721590}"/>
              </a:ext>
            </a:extLst>
          </p:cNvPr>
          <p:cNvPicPr>
            <a:picLocks noChangeAspect="1"/>
          </p:cNvPicPr>
          <p:nvPr/>
        </p:nvPicPr>
        <p:blipFill>
          <a:blip r:embed="rId5"/>
          <a:stretch>
            <a:fillRect/>
          </a:stretch>
        </p:blipFill>
        <p:spPr>
          <a:xfrm>
            <a:off x="6386423" y="2596518"/>
            <a:ext cx="4905841" cy="3444182"/>
          </a:xfrm>
          <a:prstGeom prst="rect">
            <a:avLst/>
          </a:prstGeom>
        </p:spPr>
      </p:pic>
      <p:pic>
        <p:nvPicPr>
          <p:cNvPr id="4" name="Picture 2">
            <a:extLst>
              <a:ext uri="{FF2B5EF4-FFF2-40B4-BE49-F238E27FC236}">
                <a16:creationId xmlns:a16="http://schemas.microsoft.com/office/drawing/2014/main" id="{4438FE75-6F85-E3E5-D614-D844A323C1B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651" t="11592" r="11905" b="11592"/>
          <a:stretch>
            <a:fillRect/>
          </a:stretch>
        </p:blipFill>
        <p:spPr bwMode="auto">
          <a:xfrm>
            <a:off x="6212388" y="6158279"/>
            <a:ext cx="252000" cy="2532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24F857B6-3D4F-0465-3C6C-FE093DE0963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651" t="11592" r="11905" b="11592"/>
          <a:stretch>
            <a:fillRect/>
          </a:stretch>
        </p:blipFill>
        <p:spPr bwMode="auto">
          <a:xfrm>
            <a:off x="8521493" y="6158279"/>
            <a:ext cx="252000" cy="253229"/>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19C337DD-C225-4F22-3B83-FB7A9BF68CFE}"/>
              </a:ext>
            </a:extLst>
          </p:cNvPr>
          <p:cNvSpPr txBox="1"/>
          <p:nvPr/>
        </p:nvSpPr>
        <p:spPr>
          <a:xfrm>
            <a:off x="6475022" y="6113072"/>
            <a:ext cx="5426486" cy="369332"/>
          </a:xfrm>
          <a:prstGeom prst="rect">
            <a:avLst/>
          </a:prstGeom>
          <a:noFill/>
        </p:spPr>
        <p:txBody>
          <a:bodyPr wrap="none" rtlCol="0">
            <a:spAutoFit/>
          </a:bodyPr>
          <a:lstStyle/>
          <a:p>
            <a:pPr>
              <a:spcAft>
                <a:spcPts val="600"/>
              </a:spcAft>
            </a:pPr>
            <a:r>
              <a:rPr kumimoji="1" lang="ja-JP" altLang="en-US">
                <a:latin typeface="Hiragino Kaku Gothic ProN W3" panose="020B0300000000000000" pitchFamily="34" charset="-128"/>
                <a:ea typeface="Hiragino Kaku Gothic ProN W3" panose="020B0300000000000000" pitchFamily="34" charset="-128"/>
              </a:rPr>
              <a:t>安価で豊富な資源　　多様な発光</a:t>
            </a:r>
            <a:r>
              <a:rPr kumimoji="1" lang="en-US" altLang="ja-JP" dirty="0">
                <a:latin typeface="Hiragino Kaku Gothic ProN W3" panose="020B0300000000000000" pitchFamily="34" charset="-128"/>
                <a:ea typeface="Hiragino Kaku Gothic ProN W3" panose="020B0300000000000000" pitchFamily="34" charset="-128"/>
              </a:rPr>
              <a:t>(</a:t>
            </a:r>
            <a:r>
              <a:rPr kumimoji="1" lang="ja-JP" altLang="en-US">
                <a:latin typeface="Hiragino Kaku Gothic ProN W3" panose="020B0300000000000000" pitchFamily="34" charset="-128"/>
                <a:ea typeface="Hiragino Kaku Gothic ProN W3" panose="020B0300000000000000" pitchFamily="34" charset="-128"/>
              </a:rPr>
              <a:t>燐光、遅延蛍光</a:t>
            </a:r>
            <a:r>
              <a:rPr kumimoji="1" lang="en-US" altLang="ja-JP" dirty="0">
                <a:latin typeface="Hiragino Kaku Gothic ProN W3" panose="020B0300000000000000" pitchFamily="34" charset="-128"/>
                <a:ea typeface="Hiragino Kaku Gothic ProN W3" panose="020B0300000000000000" pitchFamily="34" charset="-128"/>
              </a:rPr>
              <a:t>)</a:t>
            </a:r>
          </a:p>
        </p:txBody>
      </p:sp>
      <p:sp>
        <p:nvSpPr>
          <p:cNvPr id="8" name="テキスト ボックス 7">
            <a:extLst>
              <a:ext uri="{FF2B5EF4-FFF2-40B4-BE49-F238E27FC236}">
                <a16:creationId xmlns:a16="http://schemas.microsoft.com/office/drawing/2014/main" id="{26F9F433-8451-9B22-C0F7-45F2C222E3E9}"/>
              </a:ext>
            </a:extLst>
          </p:cNvPr>
          <p:cNvSpPr txBox="1"/>
          <p:nvPr/>
        </p:nvSpPr>
        <p:spPr>
          <a:xfrm>
            <a:off x="7312483" y="2514423"/>
            <a:ext cx="2252540" cy="369332"/>
          </a:xfrm>
          <a:prstGeom prst="rect">
            <a:avLst/>
          </a:prstGeom>
          <a:noFill/>
        </p:spPr>
        <p:txBody>
          <a:bodyPr wrap="none" rtlCol="0">
            <a:spAutoFit/>
          </a:bodyPr>
          <a:lstStyle/>
          <a:p>
            <a:r>
              <a:rPr kumimoji="1" lang="ja-JP" altLang="en-US">
                <a:latin typeface="Hiragino Kaku Gothic ProN W3" panose="020B0300000000000000" pitchFamily="34" charset="-128"/>
                <a:ea typeface="Hiragino Kaku Gothic ProN W3" panose="020B0300000000000000" pitchFamily="34" charset="-128"/>
              </a:rPr>
              <a:t>銅</a:t>
            </a:r>
            <a:r>
              <a:rPr kumimoji="1" lang="en-US" altLang="ja-JP" dirty="0">
                <a:latin typeface="Hiragino Kaku Gothic ProN W3" panose="020B0300000000000000" pitchFamily="34" charset="-128"/>
                <a:ea typeface="Hiragino Kaku Gothic ProN W3" panose="020B0300000000000000" pitchFamily="34" charset="-128"/>
              </a:rPr>
              <a:t>(I)</a:t>
            </a:r>
            <a:r>
              <a:rPr kumimoji="1" lang="ja-JP" altLang="en-US">
                <a:latin typeface="Hiragino Kaku Gothic ProN W3" panose="020B0300000000000000" pitchFamily="34" charset="-128"/>
                <a:ea typeface="Hiragino Kaku Gothic ProN W3" panose="020B0300000000000000" pitchFamily="34" charset="-128"/>
              </a:rPr>
              <a:t>錯体からの発光</a:t>
            </a:r>
            <a:endParaRPr kumimoji="1" lang="en-US" altLang="ja-JP" dirty="0">
              <a:latin typeface="Hiragino Kaku Gothic ProN W3" panose="020B0300000000000000" pitchFamily="34" charset="-128"/>
              <a:ea typeface="Hiragino Kaku Gothic ProN W3" panose="020B0300000000000000" pitchFamily="34" charset="-128"/>
            </a:endParaRPr>
          </a:p>
        </p:txBody>
      </p:sp>
      <p:pic>
        <p:nvPicPr>
          <p:cNvPr id="9" name="図 8">
            <a:extLst>
              <a:ext uri="{FF2B5EF4-FFF2-40B4-BE49-F238E27FC236}">
                <a16:creationId xmlns:a16="http://schemas.microsoft.com/office/drawing/2014/main" id="{C1C73369-3032-AC75-4DD3-F8712DE841DF}"/>
              </a:ext>
            </a:extLst>
          </p:cNvPr>
          <p:cNvPicPr>
            <a:picLocks noChangeAspect="1"/>
          </p:cNvPicPr>
          <p:nvPr/>
        </p:nvPicPr>
        <p:blipFill>
          <a:blip r:embed="rId7"/>
          <a:stretch>
            <a:fillRect/>
          </a:stretch>
        </p:blipFill>
        <p:spPr>
          <a:xfrm>
            <a:off x="625256" y="645129"/>
            <a:ext cx="7772400" cy="2227680"/>
          </a:xfrm>
          <a:prstGeom prst="rect">
            <a:avLst/>
          </a:prstGeom>
        </p:spPr>
      </p:pic>
      <p:pic>
        <p:nvPicPr>
          <p:cNvPr id="19" name="図 18">
            <a:extLst>
              <a:ext uri="{FF2B5EF4-FFF2-40B4-BE49-F238E27FC236}">
                <a16:creationId xmlns:a16="http://schemas.microsoft.com/office/drawing/2014/main" id="{4B0C7B6A-88F3-5FEB-57BF-908E4FA7043A}"/>
              </a:ext>
            </a:extLst>
          </p:cNvPr>
          <p:cNvPicPr>
            <a:picLocks noChangeAspect="1"/>
          </p:cNvPicPr>
          <p:nvPr/>
        </p:nvPicPr>
        <p:blipFill>
          <a:blip r:embed="rId8"/>
          <a:stretch>
            <a:fillRect/>
          </a:stretch>
        </p:blipFill>
        <p:spPr>
          <a:xfrm>
            <a:off x="4381671" y="2292451"/>
            <a:ext cx="1574800" cy="419100"/>
          </a:xfrm>
          <a:prstGeom prst="rect">
            <a:avLst/>
          </a:prstGeom>
        </p:spPr>
      </p:pic>
      <p:grpSp>
        <p:nvGrpSpPr>
          <p:cNvPr id="26" name="グループ化 25">
            <a:extLst>
              <a:ext uri="{FF2B5EF4-FFF2-40B4-BE49-F238E27FC236}">
                <a16:creationId xmlns:a16="http://schemas.microsoft.com/office/drawing/2014/main" id="{8AEA44CF-AFCE-059A-F713-9D3A1F804B4E}"/>
              </a:ext>
            </a:extLst>
          </p:cNvPr>
          <p:cNvGrpSpPr/>
          <p:nvPr/>
        </p:nvGrpSpPr>
        <p:grpSpPr>
          <a:xfrm>
            <a:off x="4050449" y="2451486"/>
            <a:ext cx="205483" cy="101030"/>
            <a:chOff x="2476071" y="3924728"/>
            <a:chExt cx="205483" cy="101030"/>
          </a:xfrm>
        </p:grpSpPr>
        <p:cxnSp>
          <p:nvCxnSpPr>
            <p:cNvPr id="21" name="直線コネクタ 20">
              <a:extLst>
                <a:ext uri="{FF2B5EF4-FFF2-40B4-BE49-F238E27FC236}">
                  <a16:creationId xmlns:a16="http://schemas.microsoft.com/office/drawing/2014/main" id="{3EFAA1B8-7653-1850-33CA-93687A82E8C7}"/>
                </a:ext>
              </a:extLst>
            </p:cNvPr>
            <p:cNvCxnSpPr>
              <a:cxnSpLocks/>
            </p:cNvCxnSpPr>
            <p:nvPr/>
          </p:nvCxnSpPr>
          <p:spPr>
            <a:xfrm>
              <a:off x="2476071" y="3924728"/>
              <a:ext cx="20548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直線コネクタ 23">
              <a:extLst>
                <a:ext uri="{FF2B5EF4-FFF2-40B4-BE49-F238E27FC236}">
                  <a16:creationId xmlns:a16="http://schemas.microsoft.com/office/drawing/2014/main" id="{A8BF403B-1521-7A75-C472-598A20890E1E}"/>
                </a:ext>
              </a:extLst>
            </p:cNvPr>
            <p:cNvCxnSpPr>
              <a:cxnSpLocks/>
            </p:cNvCxnSpPr>
            <p:nvPr/>
          </p:nvCxnSpPr>
          <p:spPr>
            <a:xfrm>
              <a:off x="2476071" y="3974387"/>
              <a:ext cx="20548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直線コネクタ 24">
              <a:extLst>
                <a:ext uri="{FF2B5EF4-FFF2-40B4-BE49-F238E27FC236}">
                  <a16:creationId xmlns:a16="http://schemas.microsoft.com/office/drawing/2014/main" id="{67CB2813-7A30-4AF4-EC5C-B78C6333ABD4}"/>
                </a:ext>
              </a:extLst>
            </p:cNvPr>
            <p:cNvCxnSpPr>
              <a:cxnSpLocks/>
            </p:cNvCxnSpPr>
            <p:nvPr/>
          </p:nvCxnSpPr>
          <p:spPr>
            <a:xfrm>
              <a:off x="2476071" y="4025758"/>
              <a:ext cx="20548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9" name="テキスト ボックス 28">
            <a:extLst>
              <a:ext uri="{FF2B5EF4-FFF2-40B4-BE49-F238E27FC236}">
                <a16:creationId xmlns:a16="http://schemas.microsoft.com/office/drawing/2014/main" id="{23DE655C-9395-7F25-7F19-6E172054DDDC}"/>
              </a:ext>
            </a:extLst>
          </p:cNvPr>
          <p:cNvSpPr txBox="1"/>
          <p:nvPr/>
        </p:nvSpPr>
        <p:spPr>
          <a:xfrm>
            <a:off x="8016029" y="1925858"/>
            <a:ext cx="2809735" cy="338554"/>
          </a:xfrm>
          <a:prstGeom prst="rect">
            <a:avLst/>
          </a:prstGeom>
          <a:noFill/>
        </p:spPr>
        <p:txBody>
          <a:bodyPr wrap="square">
            <a:spAutoFit/>
          </a:bodyPr>
          <a:lstStyle/>
          <a:p>
            <a:pPr>
              <a:buNone/>
            </a:pPr>
            <a:r>
              <a:rPr lang="en-US" altLang="ja-JP" sz="1600" i="1" dirty="0">
                <a:solidFill>
                  <a:srgbClr val="000000"/>
                </a:solidFill>
                <a:effectLst/>
                <a:latin typeface="Gill Sans MT" panose="020B0502020104020203" pitchFamily="34" charset="0"/>
              </a:rPr>
              <a:t>Dalton Trans. </a:t>
            </a:r>
            <a:r>
              <a:rPr lang="en-US" altLang="ja-JP" sz="1600" b="1" dirty="0">
                <a:solidFill>
                  <a:srgbClr val="000000"/>
                </a:solidFill>
                <a:effectLst/>
                <a:latin typeface="Gill Sans MT" panose="020B0502020104020203" pitchFamily="34" charset="0"/>
              </a:rPr>
              <a:t>2025</a:t>
            </a:r>
            <a:r>
              <a:rPr lang="en-US" altLang="ja-JP" sz="1600" dirty="0">
                <a:solidFill>
                  <a:srgbClr val="000000"/>
                </a:solidFill>
                <a:effectLst/>
                <a:latin typeface="Gill Sans MT" panose="020B0502020104020203" pitchFamily="34" charset="0"/>
              </a:rPr>
              <a:t>, </a:t>
            </a:r>
            <a:r>
              <a:rPr lang="en-US" altLang="ja-JP" sz="1600" i="1" dirty="0">
                <a:solidFill>
                  <a:srgbClr val="000000"/>
                </a:solidFill>
                <a:effectLst/>
                <a:latin typeface="Gill Sans MT" panose="020B0502020104020203" pitchFamily="34" charset="0"/>
              </a:rPr>
              <a:t>54</a:t>
            </a:r>
            <a:r>
              <a:rPr lang="en-US" altLang="ja-JP" sz="1600" dirty="0">
                <a:solidFill>
                  <a:srgbClr val="000000"/>
                </a:solidFill>
                <a:effectLst/>
                <a:latin typeface="Gill Sans MT" panose="020B0502020104020203" pitchFamily="34" charset="0"/>
              </a:rPr>
              <a:t>, 6379</a:t>
            </a:r>
          </a:p>
        </p:txBody>
      </p:sp>
      <p:pic>
        <p:nvPicPr>
          <p:cNvPr id="62" name="図 61">
            <a:extLst>
              <a:ext uri="{FF2B5EF4-FFF2-40B4-BE49-F238E27FC236}">
                <a16:creationId xmlns:a16="http://schemas.microsoft.com/office/drawing/2014/main" id="{0163C4C5-5878-B187-ACEE-F63DD55F2FBB}"/>
              </a:ext>
            </a:extLst>
          </p:cNvPr>
          <p:cNvPicPr>
            <a:picLocks noChangeAspect="1"/>
          </p:cNvPicPr>
          <p:nvPr/>
        </p:nvPicPr>
        <p:blipFill>
          <a:blip r:embed="rId9"/>
          <a:stretch>
            <a:fillRect/>
          </a:stretch>
        </p:blipFill>
        <p:spPr>
          <a:xfrm>
            <a:off x="2696949" y="3217866"/>
            <a:ext cx="3276756" cy="3444182"/>
          </a:xfrm>
          <a:prstGeom prst="rect">
            <a:avLst/>
          </a:prstGeom>
        </p:spPr>
      </p:pic>
      <p:sp>
        <p:nvSpPr>
          <p:cNvPr id="63" name="テキスト ボックス 62">
            <a:extLst>
              <a:ext uri="{FF2B5EF4-FFF2-40B4-BE49-F238E27FC236}">
                <a16:creationId xmlns:a16="http://schemas.microsoft.com/office/drawing/2014/main" id="{82A97C87-66E5-BBE8-D5B2-7656CBCBF45D}"/>
              </a:ext>
            </a:extLst>
          </p:cNvPr>
          <p:cNvSpPr txBox="1"/>
          <p:nvPr/>
        </p:nvSpPr>
        <p:spPr>
          <a:xfrm>
            <a:off x="899736" y="2894700"/>
            <a:ext cx="1338828" cy="646331"/>
          </a:xfrm>
          <a:prstGeom prst="rect">
            <a:avLst/>
          </a:prstGeom>
          <a:noFill/>
        </p:spPr>
        <p:txBody>
          <a:bodyPr wrap="none" rtlCol="0">
            <a:spAutoFit/>
          </a:bodyPr>
          <a:lstStyle/>
          <a:p>
            <a:r>
              <a:rPr lang="en-US" altLang="ja-JP" dirty="0">
                <a:latin typeface="Gill Sans MT" panose="020B0502020104020203" pitchFamily="34" charset="0"/>
              </a:rPr>
              <a:t>C3A-CuP C</a:t>
            </a:r>
          </a:p>
          <a:p>
            <a:r>
              <a:rPr lang="en-US" altLang="ja-JP" dirty="0">
                <a:latin typeface="Hiragino Kaku Gothic ProN W3" panose="020B0300000000000000" pitchFamily="34" charset="-128"/>
                <a:ea typeface="Hiragino Kaku Gothic ProN W3" panose="020B0300000000000000" pitchFamily="34" charset="-128"/>
              </a:rPr>
              <a:t>(</a:t>
            </a:r>
            <a:r>
              <a:rPr lang="ja-JP" altLang="en-US">
                <a:latin typeface="Hiragino Kaku Gothic ProN W3" panose="020B0300000000000000" pitchFamily="34" charset="-128"/>
                <a:ea typeface="Hiragino Kaku Gothic ProN W3" panose="020B0300000000000000" pitchFamily="34" charset="-128"/>
              </a:rPr>
              <a:t>架橋体</a:t>
            </a:r>
            <a:r>
              <a:rPr lang="en-US" altLang="ja-JP" dirty="0">
                <a:latin typeface="Hiragino Kaku Gothic ProN W3" panose="020B0300000000000000" pitchFamily="34" charset="-128"/>
                <a:ea typeface="Hiragino Kaku Gothic ProN W3" panose="020B0300000000000000" pitchFamily="34" charset="-128"/>
              </a:rPr>
              <a:t>)</a:t>
            </a:r>
          </a:p>
        </p:txBody>
      </p:sp>
      <p:sp>
        <p:nvSpPr>
          <p:cNvPr id="64" name="テキスト ボックス 63">
            <a:extLst>
              <a:ext uri="{FF2B5EF4-FFF2-40B4-BE49-F238E27FC236}">
                <a16:creationId xmlns:a16="http://schemas.microsoft.com/office/drawing/2014/main" id="{589E598B-C2A3-A92B-808B-6DC7D5F0C465}"/>
              </a:ext>
            </a:extLst>
          </p:cNvPr>
          <p:cNvSpPr txBox="1"/>
          <p:nvPr/>
        </p:nvSpPr>
        <p:spPr>
          <a:xfrm>
            <a:off x="8528476" y="1112638"/>
            <a:ext cx="1733167" cy="646331"/>
          </a:xfrm>
          <a:prstGeom prst="rect">
            <a:avLst/>
          </a:prstGeom>
          <a:noFill/>
        </p:spPr>
        <p:txBody>
          <a:bodyPr wrap="none" rtlCol="0">
            <a:spAutoFit/>
          </a:bodyPr>
          <a:lstStyle/>
          <a:p>
            <a:r>
              <a:rPr lang="en-US" altLang="ja-JP" dirty="0">
                <a:latin typeface="Gill Sans MT" panose="020B0502020104020203" pitchFamily="34" charset="0"/>
              </a:rPr>
              <a:t>C3A-CuP R</a:t>
            </a:r>
          </a:p>
          <a:p>
            <a:r>
              <a:rPr lang="en-US" altLang="ja-JP" dirty="0">
                <a:latin typeface="Hiragino Kaku Gothic ProN W3" panose="020B0300000000000000" pitchFamily="34" charset="-128"/>
                <a:ea typeface="Hiragino Kaku Gothic ProN W3" panose="020B0300000000000000" pitchFamily="34" charset="-128"/>
              </a:rPr>
              <a:t>(</a:t>
            </a:r>
            <a:r>
              <a:rPr lang="ja-JP" altLang="en-US">
                <a:latin typeface="Hiragino Kaku Gothic ProN W3" panose="020B0300000000000000" pitchFamily="34" charset="-128"/>
                <a:ea typeface="Hiragino Kaku Gothic ProN W3" panose="020B0300000000000000" pitchFamily="34" charset="-128"/>
              </a:rPr>
              <a:t>線状ポリマー</a:t>
            </a:r>
            <a:r>
              <a:rPr lang="en-US" altLang="ja-JP" dirty="0">
                <a:latin typeface="Hiragino Kaku Gothic ProN W3" panose="020B0300000000000000" pitchFamily="34" charset="-128"/>
                <a:ea typeface="Hiragino Kaku Gothic ProN W3" panose="020B0300000000000000" pitchFamily="34" charset="-128"/>
              </a:rPr>
              <a:t>)</a:t>
            </a:r>
          </a:p>
        </p:txBody>
      </p:sp>
      <p:sp>
        <p:nvSpPr>
          <p:cNvPr id="65" name="テキスト ボックス 64">
            <a:extLst>
              <a:ext uri="{FF2B5EF4-FFF2-40B4-BE49-F238E27FC236}">
                <a16:creationId xmlns:a16="http://schemas.microsoft.com/office/drawing/2014/main" id="{89FE00BD-3EF5-CB99-2B17-50987E966AC5}"/>
              </a:ext>
            </a:extLst>
          </p:cNvPr>
          <p:cNvSpPr txBox="1"/>
          <p:nvPr/>
        </p:nvSpPr>
        <p:spPr>
          <a:xfrm>
            <a:off x="827002" y="4510841"/>
            <a:ext cx="1569660" cy="369332"/>
          </a:xfrm>
          <a:prstGeom prst="rect">
            <a:avLst/>
          </a:prstGeom>
          <a:noFill/>
        </p:spPr>
        <p:txBody>
          <a:bodyPr wrap="none" rtlCol="0">
            <a:spAutoFit/>
          </a:bodyPr>
          <a:lstStyle/>
          <a:p>
            <a:r>
              <a:rPr kumimoji="1" lang="ja-JP" altLang="en-US">
                <a:latin typeface="Hiragino Kaku Gothic ProN W3" panose="020B0300000000000000" pitchFamily="34" charset="-128"/>
                <a:ea typeface="Hiragino Kaku Gothic ProN W3" panose="020B0300000000000000" pitchFamily="34" charset="-128"/>
              </a:rPr>
              <a:t>室温赤色燐光</a:t>
            </a:r>
          </a:p>
        </p:txBody>
      </p:sp>
      <p:pic>
        <p:nvPicPr>
          <p:cNvPr id="66" name="Picture 2">
            <a:extLst>
              <a:ext uri="{FF2B5EF4-FFF2-40B4-BE49-F238E27FC236}">
                <a16:creationId xmlns:a16="http://schemas.microsoft.com/office/drawing/2014/main" id="{1A4D9F94-B32C-5572-7799-CA5A28F89B6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1523" t="11809" r="11525" b="11873"/>
          <a:stretch>
            <a:fillRect/>
          </a:stretch>
        </p:blipFill>
        <p:spPr bwMode="auto">
          <a:xfrm>
            <a:off x="545079" y="4558409"/>
            <a:ext cx="252000" cy="24992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 descr="残念・悲しい顔のシルエット | 無料のAi・PNG白黒シルエットイラスト">
            <a:extLst>
              <a:ext uri="{FF2B5EF4-FFF2-40B4-BE49-F238E27FC236}">
                <a16:creationId xmlns:a16="http://schemas.microsoft.com/office/drawing/2014/main" id="{1FE5D1DB-6808-98F9-92C9-F253DA9AF20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3683" t="13841" r="13381" b="13524"/>
          <a:stretch>
            <a:fillRect/>
          </a:stretch>
        </p:blipFill>
        <p:spPr bwMode="auto">
          <a:xfrm>
            <a:off x="527612" y="4977516"/>
            <a:ext cx="299390" cy="298154"/>
          </a:xfrm>
          <a:prstGeom prst="rect">
            <a:avLst/>
          </a:prstGeom>
          <a:noFill/>
          <a:extLst>
            <a:ext uri="{909E8E84-426E-40DD-AFC4-6F175D3DCCD1}">
              <a14:hiddenFill xmlns:a14="http://schemas.microsoft.com/office/drawing/2010/main">
                <a:solidFill>
                  <a:srgbClr val="FFFFFF"/>
                </a:solidFill>
              </a14:hiddenFill>
            </a:ext>
          </a:extLst>
        </p:spPr>
      </p:pic>
      <p:sp>
        <p:nvSpPr>
          <p:cNvPr id="70" name="テキスト ボックス 69">
            <a:extLst>
              <a:ext uri="{FF2B5EF4-FFF2-40B4-BE49-F238E27FC236}">
                <a16:creationId xmlns:a16="http://schemas.microsoft.com/office/drawing/2014/main" id="{FEC065E0-36A1-A95A-298B-0B8CA853470D}"/>
              </a:ext>
            </a:extLst>
          </p:cNvPr>
          <p:cNvSpPr txBox="1"/>
          <p:nvPr/>
        </p:nvSpPr>
        <p:spPr>
          <a:xfrm>
            <a:off x="827002" y="4938159"/>
            <a:ext cx="1800493" cy="369332"/>
          </a:xfrm>
          <a:prstGeom prst="rect">
            <a:avLst/>
          </a:prstGeom>
          <a:noFill/>
        </p:spPr>
        <p:txBody>
          <a:bodyPr wrap="none" rtlCol="0">
            <a:spAutoFit/>
          </a:bodyPr>
          <a:lstStyle/>
          <a:p>
            <a:r>
              <a:rPr kumimoji="1" lang="ja-JP" altLang="en-US">
                <a:latin typeface="Hiragino Kaku Gothic ProN W3" panose="020B0300000000000000" pitchFamily="34" charset="-128"/>
                <a:ea typeface="Hiragino Kaku Gothic ProN W3" panose="020B0300000000000000" pitchFamily="34" charset="-128"/>
              </a:rPr>
              <a:t>円偏光発光なし</a:t>
            </a:r>
          </a:p>
        </p:txBody>
      </p:sp>
      <p:pic>
        <p:nvPicPr>
          <p:cNvPr id="6" name="オーディオ 5">
            <a:extLst>
              <a:ext uri="{FF2B5EF4-FFF2-40B4-BE49-F238E27FC236}">
                <a16:creationId xmlns:a16="http://schemas.microsoft.com/office/drawing/2014/main" id="{D3803317-9973-36AE-929A-C96E1C1D6E0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200035978"/>
      </p:ext>
    </p:extLst>
  </p:cSld>
  <p:clrMapOvr>
    <a:masterClrMapping/>
  </p:clrMapOvr>
  <mc:AlternateContent xmlns:mc="http://schemas.openxmlformats.org/markup-compatibility/2006">
    <mc:Choice xmlns:p14="http://schemas.microsoft.com/office/powerpoint/2010/main" Requires="p14">
      <p:transition spd="slow" p14:dur="2000" advTm="96640"/>
    </mc:Choice>
    <mc:Fallback>
      <p:transition spd="slow" advTm="96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783" x="10236200" y="6388100"/>
          <p14:tracePt t="793" x="10083800" y="6400800"/>
          <p14:tracePt t="803" x="9912350" y="6400800"/>
          <p14:tracePt t="813" x="9499600" y="6413500"/>
          <p14:tracePt t="823" x="9023350" y="6413500"/>
          <p14:tracePt t="833" x="8731250" y="6413500"/>
          <p14:tracePt t="843" x="8331200" y="6400800"/>
          <p14:tracePt t="853" x="8051800" y="6388100"/>
          <p14:tracePt t="863" x="7981950" y="6388100"/>
          <p14:tracePt t="873" x="7969250" y="6388100"/>
          <p14:tracePt t="883" x="7956550" y="6388100"/>
          <p14:tracePt t="912" x="7943850" y="6388100"/>
          <p14:tracePt t="932" x="7931150" y="6388100"/>
          <p14:tracePt t="943" x="7931150" y="6400800"/>
          <p14:tracePt t="953" x="7912100" y="6400800"/>
          <p14:tracePt t="963" x="7899400" y="6400800"/>
          <p14:tracePt t="973" x="7886700" y="6400800"/>
          <p14:tracePt t="983" x="7874000" y="6400800"/>
          <p14:tracePt t="993" x="7861300" y="6400800"/>
          <p14:tracePt t="1033" x="7848600" y="6400800"/>
          <p14:tracePt t="1048" x="7829550" y="6400800"/>
          <p14:tracePt t="1053" x="7804150" y="6400800"/>
          <p14:tracePt t="1063" x="7778750" y="6400800"/>
          <p14:tracePt t="1083" x="7626350" y="6400800"/>
          <p14:tracePt t="1093" x="7607300" y="6400800"/>
          <p14:tracePt t="1103" x="7429500" y="6400800"/>
          <p14:tracePt t="1113" x="7359650" y="6400800"/>
          <p14:tracePt t="1123" x="7302500" y="6400800"/>
          <p14:tracePt t="1133" x="7264400" y="6400800"/>
          <p14:tracePt t="1143" x="7232650" y="6400800"/>
          <p14:tracePt t="3033" x="7232650" y="6388100"/>
          <p14:tracePt t="3043" x="7251700" y="6369050"/>
          <p14:tracePt t="3053" x="7264400" y="6356350"/>
          <p14:tracePt t="4913" x="361950" y="2482850"/>
          <p14:tracePt t="4925" x="736600" y="2444750"/>
          <p14:tracePt t="4934" x="1136650" y="2413000"/>
          <p14:tracePt t="4944" x="1371600" y="2387600"/>
          <p14:tracePt t="4954" x="1663700" y="2343150"/>
          <p14:tracePt t="4964" x="1860550" y="2317750"/>
          <p14:tracePt t="4973" x="2038350" y="2305050"/>
          <p14:tracePt t="4983" x="2165350" y="2292350"/>
          <p14:tracePt t="4993" x="2247900" y="2279650"/>
          <p14:tracePt t="5003" x="2362200" y="2279650"/>
          <p14:tracePt t="5013" x="2432050" y="2279650"/>
          <p14:tracePt t="5023" x="2501900" y="2260600"/>
          <p14:tracePt t="5033" x="2552700" y="2260600"/>
          <p14:tracePt t="5043" x="2584450" y="2260600"/>
          <p14:tracePt t="5053" x="2609850" y="2260600"/>
          <p14:tracePt t="5063" x="2622550" y="2260600"/>
          <p14:tracePt t="5083" x="2635250" y="2260600"/>
          <p14:tracePt t="5093" x="2654300" y="2247900"/>
          <p14:tracePt t="5113" x="2679700" y="2247900"/>
          <p14:tracePt t="6131" x="4806950" y="1803400"/>
          <p14:tracePt t="6139" x="4819650" y="1803400"/>
          <p14:tracePt t="6182" x="4832350" y="1803400"/>
          <p14:tracePt t="6203" x="4845050" y="1803400"/>
          <p14:tracePt t="6213" x="4857750" y="1803400"/>
          <p14:tracePt t="6223" x="4876800" y="1803400"/>
          <p14:tracePt t="6233" x="4889500" y="1803400"/>
          <p14:tracePt t="6243" x="4902200" y="1803400"/>
          <p14:tracePt t="6263" x="4914900" y="1803400"/>
          <p14:tracePt t="6273" x="4927600" y="1803400"/>
          <p14:tracePt t="6283" x="4927600" y="1790700"/>
          <p14:tracePt t="6293" x="4940300" y="1790700"/>
          <p14:tracePt t="6303" x="4959350" y="1790700"/>
          <p14:tracePt t="6313" x="4984750" y="1790700"/>
          <p14:tracePt t="6323" x="5010150" y="1790700"/>
          <p14:tracePt t="6363" x="5054600" y="1790700"/>
          <p14:tracePt t="6393" x="5041900" y="1790700"/>
          <p14:tracePt t="6433" x="5029200" y="1790700"/>
          <p14:tracePt t="6453" x="5010150" y="1790700"/>
          <p14:tracePt t="6463" x="4997450" y="1790700"/>
          <p14:tracePt t="6473" x="4972050" y="1803400"/>
          <p14:tracePt t="6483" x="4940300" y="1803400"/>
          <p14:tracePt t="6493" x="4889500" y="1803400"/>
          <p14:tracePt t="6503" x="4832350" y="1803400"/>
          <p14:tracePt t="6513" x="4787900" y="1803400"/>
          <p14:tracePt t="6523" x="4737100" y="1803400"/>
          <p14:tracePt t="6533" x="4667250" y="1803400"/>
          <p14:tracePt t="6543" x="4584700" y="1816100"/>
          <p14:tracePt t="6553" x="4514850" y="1835150"/>
          <p14:tracePt t="6563" x="4457700" y="1847850"/>
          <p14:tracePt t="6573" x="4445000" y="1847850"/>
          <p14:tracePt t="6583" x="4413250" y="1847850"/>
          <p14:tracePt t="6593" x="4400550" y="1847850"/>
          <p14:tracePt t="6603" x="4387850" y="1847850"/>
          <p14:tracePt t="6613" x="4375150" y="1847850"/>
          <p14:tracePt t="6623" x="4362450" y="1847850"/>
          <p14:tracePt t="6643" x="4343400" y="1847850"/>
          <p14:tracePt t="6654" x="4330700" y="1847850"/>
          <p14:tracePt t="6663" x="4318000" y="1860550"/>
          <p14:tracePt t="6673" x="4305300" y="1860550"/>
          <p14:tracePt t="6683" x="4292600" y="1860550"/>
          <p14:tracePt t="6693" x="4260850" y="1873250"/>
          <p14:tracePt t="6703" x="4235450" y="1873250"/>
          <p14:tracePt t="6713" x="4222750" y="1873250"/>
          <p14:tracePt t="6723" x="4210050" y="1873250"/>
          <p14:tracePt t="6733" x="4191000" y="1885950"/>
          <p14:tracePt t="6743" x="4165600" y="1885950"/>
          <p14:tracePt t="6753" x="4152900" y="1885950"/>
          <p14:tracePt t="6763" x="4140200" y="1885950"/>
          <p14:tracePt t="6773" x="4121150" y="1885950"/>
          <p14:tracePt t="6783" x="4108450" y="1885950"/>
          <p14:tracePt t="6793" x="4095750" y="1885950"/>
          <p14:tracePt t="6813" x="4070350" y="1905000"/>
          <p14:tracePt t="6823" x="4025900" y="1905000"/>
          <p14:tracePt t="6833" x="3987800" y="1905000"/>
          <p14:tracePt t="6843" x="3956050" y="1905000"/>
          <p14:tracePt t="6853" x="3930650" y="1905000"/>
          <p14:tracePt t="6863" x="3898900" y="1905000"/>
          <p14:tracePt t="6873" x="3886200" y="1905000"/>
          <p14:tracePt t="6903" x="3873500" y="1905000"/>
          <p14:tracePt t="6913" x="3860800" y="1905000"/>
          <p14:tracePt t="6932" x="3835400" y="1905000"/>
          <p14:tracePt t="6953" x="3816350" y="1885950"/>
          <p14:tracePt t="6963" x="3790950" y="1885950"/>
          <p14:tracePt t="6973" x="3778250" y="1885950"/>
          <p14:tracePt t="6983" x="3765550" y="1885950"/>
          <p14:tracePt t="6994" x="3746500" y="1885950"/>
          <p14:tracePt t="7013" x="3733800" y="1885950"/>
          <p14:tracePt t="7023" x="3708400" y="1885950"/>
          <p14:tracePt t="7033" x="3695700" y="1873250"/>
          <p14:tracePt t="7043" x="3663950" y="1873250"/>
          <p14:tracePt t="7053" x="3651250" y="1873250"/>
          <p14:tracePt t="7063" x="3638550" y="1873250"/>
          <p14:tracePt t="7073" x="3625850" y="1860550"/>
          <p14:tracePt t="7083" x="3613150" y="1860550"/>
          <p14:tracePt t="7093" x="3581400" y="1860550"/>
          <p14:tracePt t="7103" x="3581400" y="1847850"/>
          <p14:tracePt t="7113" x="3568700" y="1847850"/>
          <p14:tracePt t="7123" x="3556000" y="1847850"/>
          <p14:tracePt t="7143" x="3543300" y="1835150"/>
          <p14:tracePt t="7153" x="3524250" y="1835150"/>
          <p14:tracePt t="7163" x="3511550" y="1816100"/>
          <p14:tracePt t="8181" x="4057650" y="863600"/>
          <p14:tracePt t="8442" x="4057650" y="844550"/>
          <p14:tracePt t="8453" x="4070350" y="844550"/>
          <p14:tracePt t="8463" x="4083050" y="844550"/>
          <p14:tracePt t="8483" x="4095750" y="844550"/>
          <p14:tracePt t="8503" x="4108450" y="844550"/>
          <p14:tracePt t="8513" x="4121150" y="863600"/>
          <p14:tracePt t="8523" x="4140200" y="876300"/>
          <p14:tracePt t="8533" x="4152900" y="876300"/>
          <p14:tracePt t="8543" x="4165600" y="889000"/>
          <p14:tracePt t="8553" x="4178300" y="889000"/>
          <p14:tracePt t="8563" x="4210050" y="901700"/>
          <p14:tracePt t="8573" x="4222750" y="901700"/>
          <p14:tracePt t="8583" x="4235450" y="914400"/>
          <p14:tracePt t="8593" x="4248150" y="914400"/>
          <p14:tracePt t="8603" x="4260850" y="927100"/>
          <p14:tracePt t="8613" x="4292600" y="958850"/>
          <p14:tracePt t="8623" x="4318000" y="971550"/>
          <p14:tracePt t="8633" x="4362450" y="996950"/>
          <p14:tracePt t="8643" x="4387850" y="1028700"/>
          <p14:tracePt t="8653" x="4400550" y="1041400"/>
          <p14:tracePt t="8663" x="4413250" y="1054100"/>
          <p14:tracePt t="8683" x="4432300" y="1066800"/>
          <p14:tracePt t="8693" x="4445000" y="1085850"/>
          <p14:tracePt t="8703" x="4445000" y="1098550"/>
          <p14:tracePt t="8713" x="4470400" y="1111250"/>
          <p14:tracePt t="8723" x="4483100" y="1136650"/>
          <p14:tracePt t="8733" x="4502150" y="1168400"/>
          <p14:tracePt t="8743" x="4514850" y="1181100"/>
          <p14:tracePt t="8753" x="4527550" y="1193800"/>
          <p14:tracePt t="8763" x="4527550" y="1206500"/>
          <p14:tracePt t="8773" x="4540250" y="1219200"/>
          <p14:tracePt t="8783" x="4552950" y="1250950"/>
          <p14:tracePt t="8793" x="4565650" y="1289050"/>
          <p14:tracePt t="8803" x="4584700" y="1333500"/>
          <p14:tracePt t="8813" x="4584700" y="1346200"/>
          <p14:tracePt t="8823" x="4584700" y="1390650"/>
          <p14:tracePt t="8833" x="4584700" y="1416050"/>
          <p14:tracePt t="8843" x="4584700" y="1428750"/>
          <p14:tracePt t="8853" x="4584700" y="1441450"/>
          <p14:tracePt t="8863" x="4584700" y="1460500"/>
          <p14:tracePt t="8873" x="4584700" y="1473200"/>
          <p14:tracePt t="8883" x="4584700" y="1485900"/>
          <p14:tracePt t="8893" x="4584700" y="1511300"/>
          <p14:tracePt t="8903" x="4552950" y="1543050"/>
          <p14:tracePt t="8913" x="4527550" y="1568450"/>
          <p14:tracePt t="8923" x="4483100" y="1593850"/>
          <p14:tracePt t="8933" x="4470400" y="1625600"/>
          <p14:tracePt t="8943" x="4457700" y="1638300"/>
          <p14:tracePt t="8953" x="4445000" y="1651000"/>
          <p14:tracePt t="8973" x="4432300" y="1663700"/>
          <p14:tracePt t="8983" x="4413250" y="1682750"/>
          <p14:tracePt t="8993" x="4400550" y="1682750"/>
          <p14:tracePt t="9003" x="4387850" y="1708150"/>
          <p14:tracePt t="9013" x="4362450" y="1720850"/>
          <p14:tracePt t="9023" x="4330700" y="1746250"/>
          <p14:tracePt t="9033" x="4305300" y="1765300"/>
          <p14:tracePt t="9043" x="4292600" y="1778000"/>
          <p14:tracePt t="9053" x="4279900" y="1778000"/>
          <p14:tracePt t="9063" x="4260850" y="1790700"/>
          <p14:tracePt t="9073" x="4248150" y="1790700"/>
          <p14:tracePt t="9083" x="4235450" y="1790700"/>
          <p14:tracePt t="9093" x="4191000" y="1803400"/>
          <p14:tracePt t="9103" x="4152900" y="1816100"/>
          <p14:tracePt t="9113" x="4140200" y="1835150"/>
          <p14:tracePt t="9123" x="4121150" y="1835150"/>
          <p14:tracePt t="9133" x="4108450" y="1835150"/>
          <p14:tracePt t="9143" x="4083050" y="1835150"/>
          <p14:tracePt t="9153" x="4070350" y="1835150"/>
          <p14:tracePt t="9163" x="4038600" y="1835150"/>
          <p14:tracePt t="9173" x="4025900" y="1835150"/>
          <p14:tracePt t="9183" x="4013200" y="1835150"/>
          <p14:tracePt t="9193" x="4000500" y="1835150"/>
          <p14:tracePt t="9203" x="3956050" y="1847850"/>
          <p14:tracePt t="10221" x="3460750" y="1860550"/>
          <p14:tracePt t="10250" x="3460750" y="1847850"/>
          <p14:tracePt t="10323" x="3473450" y="1847850"/>
          <p14:tracePt t="10333" x="3473450" y="1835150"/>
          <p14:tracePt t="10353" x="3473450" y="1816100"/>
          <p14:tracePt t="10363" x="3486150" y="1816100"/>
          <p14:tracePt t="10373" x="3486150" y="1803400"/>
          <p14:tracePt t="10393" x="3486150" y="1790700"/>
          <p14:tracePt t="10413" x="3498850" y="1778000"/>
          <p14:tracePt t="10423" x="3511550" y="1765300"/>
          <p14:tracePt t="10433" x="3511550" y="1746250"/>
          <p14:tracePt t="10443" x="3524250" y="1720850"/>
          <p14:tracePt t="10453" x="3543300" y="1708150"/>
          <p14:tracePt t="10463" x="3543300" y="1695450"/>
          <p14:tracePt t="10473" x="3568700" y="1663700"/>
          <p14:tracePt t="10483" x="3594100" y="1625600"/>
          <p14:tracePt t="10493" x="3625850" y="1581150"/>
          <p14:tracePt t="10503" x="3651250" y="1524000"/>
          <p14:tracePt t="10513" x="3663950" y="1498600"/>
          <p14:tracePt t="10523" x="3695700" y="1460500"/>
          <p14:tracePt t="10543" x="3746500" y="1390650"/>
          <p14:tracePt t="10553" x="3778250" y="1358900"/>
          <p14:tracePt t="10563" x="3803650" y="1346200"/>
          <p14:tracePt t="10573" x="3835400" y="1320800"/>
          <p14:tracePt t="10583" x="3860800" y="1289050"/>
          <p14:tracePt t="10593" x="3886200" y="1263650"/>
          <p14:tracePt t="10603" x="3930650" y="1250950"/>
          <p14:tracePt t="10613" x="3943350" y="1238250"/>
          <p14:tracePt t="10623" x="3956050" y="1219200"/>
          <p14:tracePt t="10633" x="3968750" y="1206500"/>
          <p14:tracePt t="10643" x="3987800" y="1193800"/>
          <p14:tracePt t="10653" x="4025900" y="1149350"/>
          <p14:tracePt t="10663" x="4057650" y="1123950"/>
          <p14:tracePt t="10673" x="4070350" y="1111250"/>
          <p14:tracePt t="10683" x="4083050" y="1085850"/>
          <p14:tracePt t="10693" x="4108450" y="1066800"/>
          <p14:tracePt t="10703" x="4140200" y="1041400"/>
          <p14:tracePt t="10713" x="4165600" y="1028700"/>
          <p14:tracePt t="10723" x="4178300" y="1016000"/>
          <p14:tracePt t="10733" x="4222750" y="984250"/>
          <p14:tracePt t="10743" x="4248150" y="971550"/>
          <p14:tracePt t="10753" x="4260850" y="958850"/>
          <p14:tracePt t="10763" x="4305300" y="927100"/>
          <p14:tracePt t="10773" x="4318000" y="914400"/>
          <p14:tracePt t="10783" x="4330700" y="914400"/>
          <p14:tracePt t="10793" x="4343400" y="901700"/>
          <p14:tracePt t="10803" x="4362450" y="901700"/>
          <p14:tracePt t="10813" x="4362450" y="889000"/>
          <p14:tracePt t="10823" x="4375150" y="889000"/>
          <p14:tracePt t="10843" x="4387850" y="889000"/>
          <p14:tracePt t="10853" x="4387850" y="876300"/>
          <p14:tracePt t="10883" x="4400550" y="876300"/>
          <p14:tracePt t="10943" x="4400550" y="889000"/>
          <p14:tracePt t="10953" x="4413250" y="889000"/>
          <p14:tracePt t="10963" x="4432300" y="889000"/>
          <p14:tracePt t="10973" x="4445000" y="901700"/>
          <p14:tracePt t="10983" x="4457700" y="901700"/>
          <p14:tracePt t="10993" x="4457700" y="914400"/>
          <p14:tracePt t="11003" x="4470400" y="927100"/>
          <p14:tracePt t="11013" x="4483100" y="958850"/>
          <p14:tracePt t="11023" x="4483100" y="984250"/>
          <p14:tracePt t="11033" x="4502150" y="1016000"/>
          <p14:tracePt t="11043" x="4514850" y="1041400"/>
          <p14:tracePt t="11063" x="4527550" y="1054100"/>
          <p14:tracePt t="11073" x="4527550" y="1066800"/>
          <p14:tracePt t="11093" x="4527550" y="1085850"/>
          <p14:tracePt t="11103" x="4527550" y="1098550"/>
          <p14:tracePt t="11113" x="4527550" y="1111250"/>
          <p14:tracePt t="11123" x="4527550" y="1136650"/>
          <p14:tracePt t="11133" x="4527550" y="1149350"/>
          <p14:tracePt t="11143" x="4527550" y="1181100"/>
          <p14:tracePt t="11153" x="4527550" y="1206500"/>
          <p14:tracePt t="11163" x="4527550" y="1219200"/>
          <p14:tracePt t="11173" x="4527550" y="1250950"/>
          <p14:tracePt t="11183" x="4527550" y="1263650"/>
          <p14:tracePt t="11193" x="4527550" y="1276350"/>
          <p14:tracePt t="11213" x="4527550" y="1289050"/>
          <p14:tracePt t="11223" x="4527550" y="1320800"/>
          <p14:tracePt t="11233" x="4527550" y="1358900"/>
          <p14:tracePt t="11243" x="4527550" y="1416050"/>
          <p14:tracePt t="12258" x="3594100" y="2565400"/>
          <p14:tracePt t="12353" x="3594100" y="2552700"/>
          <p14:tracePt t="12373" x="3594100" y="2540000"/>
          <p14:tracePt t="12392" x="3581400" y="2540000"/>
          <p14:tracePt t="12423" x="3581400" y="2527300"/>
          <p14:tracePt t="12442" x="3581400" y="2514600"/>
          <p14:tracePt t="12453" x="3581400" y="2501900"/>
          <p14:tracePt t="12463" x="3581400" y="2482850"/>
          <p14:tracePt t="12493" x="3581400" y="2470150"/>
          <p14:tracePt t="12513" x="3568700" y="2470150"/>
          <p14:tracePt t="12563" x="3568700" y="2482850"/>
          <p14:tracePt t="12573" x="3568700" y="2470150"/>
          <p14:tracePt t="12592" x="3581400" y="2470150"/>
          <p14:tracePt t="12603" x="3594100" y="2470150"/>
          <p14:tracePt t="12613" x="3594100" y="2457450"/>
          <p14:tracePt t="12623" x="3613150" y="2457450"/>
          <p14:tracePt t="12653" x="3625850" y="2457450"/>
          <p14:tracePt t="12673" x="3638550" y="2444750"/>
          <p14:tracePt t="12683" x="3638550" y="2432050"/>
          <p14:tracePt t="12693" x="3651250" y="2400300"/>
          <p14:tracePt t="12703" x="3663950" y="2374900"/>
          <p14:tracePt t="12713" x="3676650" y="2330450"/>
          <p14:tracePt t="12723" x="3676650" y="2260600"/>
          <p14:tracePt t="12733" x="3676650" y="2178050"/>
          <p14:tracePt t="12743" x="3695700" y="2120900"/>
          <p14:tracePt t="12753" x="3708400" y="2070100"/>
          <p14:tracePt t="12763" x="3733800" y="2000250"/>
          <p14:tracePt t="12773" x="3778250" y="1930400"/>
          <p14:tracePt t="12783" x="3816350" y="1847850"/>
          <p14:tracePt t="12793" x="3860800" y="1778000"/>
          <p14:tracePt t="12803" x="3873500" y="1733550"/>
          <p14:tracePt t="12813" x="3898900" y="1663700"/>
          <p14:tracePt t="12823" x="3930650" y="1612900"/>
          <p14:tracePt t="12833" x="3943350" y="1568450"/>
          <p14:tracePt t="12843" x="3956050" y="1543050"/>
          <p14:tracePt t="12853" x="3968750" y="1511300"/>
          <p14:tracePt t="12863" x="3987800" y="1473200"/>
          <p14:tracePt t="12873" x="4013200" y="1428750"/>
          <p14:tracePt t="12883" x="4025900" y="1403350"/>
          <p14:tracePt t="12893" x="4057650" y="1371600"/>
          <p14:tracePt t="12903" x="4070350" y="1346200"/>
          <p14:tracePt t="12913" x="4095750" y="1308100"/>
          <p14:tracePt t="12923" x="4121150" y="1263650"/>
          <p14:tracePt t="12933" x="4140200" y="1238250"/>
          <p14:tracePt t="12953" x="4152900" y="1219200"/>
          <p14:tracePt t="12983" x="4165600" y="1206500"/>
          <p14:tracePt t="12993" x="4178300" y="1206500"/>
          <p14:tracePt t="13003" x="4191000" y="1193800"/>
          <p14:tracePt t="13013" x="4210050" y="1181100"/>
          <p14:tracePt t="13023" x="4235450" y="1168400"/>
          <p14:tracePt t="13033" x="4248150" y="1149350"/>
          <p14:tracePt t="13043" x="4260850" y="1149350"/>
          <p14:tracePt t="13073" x="4260850" y="1136650"/>
          <p14:tracePt t="13083" x="4279900" y="1136650"/>
          <p14:tracePt t="13103" x="4292600" y="1136650"/>
          <p14:tracePt t="13113" x="4305300" y="1123950"/>
          <p14:tracePt t="13123" x="4318000" y="1123950"/>
          <p14:tracePt t="13133" x="4330700" y="1111250"/>
          <p14:tracePt t="13143" x="4343400" y="1085850"/>
          <p14:tracePt t="13153" x="4362450" y="1066800"/>
          <p14:tracePt t="13163" x="4375150" y="1066800"/>
          <p14:tracePt t="13173" x="4375150" y="1054100"/>
          <p14:tracePt t="13212" x="4387850" y="1054100"/>
          <p14:tracePt t="13253" x="4400550" y="1041400"/>
          <p14:tracePt t="13323" x="4387850" y="1054100"/>
          <p14:tracePt t="13532" x="4375150" y="1054100"/>
          <p14:tracePt t="13553" x="4362450" y="1054100"/>
          <p14:tracePt t="13563" x="4343400" y="1054100"/>
          <p14:tracePt t="13693" x="4343400" y="1066800"/>
          <p14:tracePt t="13703" x="4330700" y="1111250"/>
          <p14:tracePt t="13713" x="4318000" y="1149350"/>
          <p14:tracePt t="13723" x="4305300" y="1181100"/>
          <p14:tracePt t="13733" x="4292600" y="1219200"/>
          <p14:tracePt t="13743" x="4260850" y="1263650"/>
          <p14:tracePt t="13754" x="4235450" y="1320800"/>
          <p14:tracePt t="13763" x="4222750" y="1346200"/>
          <p14:tracePt t="13773" x="4210050" y="1416050"/>
          <p14:tracePt t="13783" x="4178300" y="1498600"/>
          <p14:tracePt t="13793" x="4152900" y="1568450"/>
          <p14:tracePt t="13803" x="4140200" y="1638300"/>
          <p14:tracePt t="13813" x="4108450" y="1720850"/>
          <p14:tracePt t="13823" x="4070350" y="1803400"/>
          <p14:tracePt t="13833" x="4038600" y="1860550"/>
          <p14:tracePt t="13843" x="4013200" y="1885950"/>
          <p14:tracePt t="13853" x="4000500" y="1930400"/>
          <p14:tracePt t="13863" x="4000500" y="1943100"/>
          <p14:tracePt t="13873" x="3987800" y="1968500"/>
          <p14:tracePt t="13883" x="3968750" y="2000250"/>
          <p14:tracePt t="13893" x="3943350" y="2038350"/>
          <p14:tracePt t="13903" x="3930650" y="2070100"/>
          <p14:tracePt t="13913" x="3917950" y="2108200"/>
          <p14:tracePt t="13923" x="3886200" y="2139950"/>
          <p14:tracePt t="13933" x="3873500" y="2178050"/>
          <p14:tracePt t="13943" x="3860800" y="2209800"/>
          <p14:tracePt t="13953" x="3848100" y="2235200"/>
          <p14:tracePt t="13963" x="3835400" y="2247900"/>
          <p14:tracePt t="13973" x="3816350" y="2279650"/>
          <p14:tracePt t="13983" x="3778250" y="2317750"/>
          <p14:tracePt t="13993" x="3746500" y="2362200"/>
          <p14:tracePt t="14003" x="3721100" y="2400300"/>
          <p14:tracePt t="14013" x="3695700" y="2432050"/>
          <p14:tracePt t="14033" x="3676650" y="2444750"/>
          <p14:tracePt t="14103" x="3676650" y="2457450"/>
          <p14:tracePt t="14123" x="3663950" y="2482850"/>
          <p14:tracePt t="14133" x="3651250" y="2501900"/>
          <p14:tracePt t="14143" x="3638550" y="2527300"/>
          <p14:tracePt t="14153" x="3625850" y="2540000"/>
          <p14:tracePt t="14223" x="3625850" y="2565400"/>
          <p14:tracePt t="14233" x="3625850" y="2584450"/>
          <p14:tracePt t="14243" x="3625850" y="2597150"/>
          <p14:tracePt t="14253" x="3625850" y="2609850"/>
          <p14:tracePt t="14263" x="3625850" y="2622550"/>
          <p14:tracePt t="14273" x="3625850" y="2635250"/>
          <p14:tracePt t="14803" x="3625850" y="2622550"/>
          <p14:tracePt t="15022" x="3625850" y="2609850"/>
          <p14:tracePt t="15143" x="3625850" y="2597150"/>
          <p14:tracePt t="15182" x="3613150" y="2597150"/>
          <p14:tracePt t="16199" x="4610100" y="793750"/>
          <p14:tracePt t="16253" x="4610100" y="774700"/>
          <p14:tracePt t="16272" x="4610100" y="762000"/>
          <p14:tracePt t="17289" x="3441700" y="2374900"/>
          <p14:tracePt t="17309" x="3429000" y="2374900"/>
          <p14:tracePt t="17321" x="3390900" y="2387600"/>
          <p14:tracePt t="17324" x="3346450" y="2387600"/>
          <p14:tracePt t="17334" x="3302000" y="2400300"/>
          <p14:tracePt t="17344" x="3238500" y="2413000"/>
          <p14:tracePt t="17353" x="3194050" y="2432050"/>
          <p14:tracePt t="17363" x="3168650" y="2444750"/>
          <p14:tracePt t="17373" x="3136900" y="2444750"/>
          <p14:tracePt t="17383" x="3124200" y="2457450"/>
          <p14:tracePt t="17393" x="3098800" y="2457450"/>
          <p14:tracePt t="17403" x="3067050" y="2457450"/>
          <p14:tracePt t="17413" x="3041650" y="2457450"/>
          <p14:tracePt t="17423" x="3028950" y="2457450"/>
          <p14:tracePt t="17433" x="2997200" y="2470150"/>
          <p14:tracePt t="17443" x="2971800" y="2470150"/>
          <p14:tracePt t="17453" x="2946400" y="2470150"/>
          <p14:tracePt t="17463" x="2927350" y="2470150"/>
          <p14:tracePt t="17473" x="2914650" y="2470150"/>
          <p14:tracePt t="17483" x="2901950" y="2470150"/>
          <p14:tracePt t="17493" x="2889250" y="2457450"/>
          <p14:tracePt t="17503" x="2844800" y="2444750"/>
          <p14:tracePt t="17513" x="2819400" y="2413000"/>
          <p14:tracePt t="17523" x="2774950" y="2387600"/>
          <p14:tracePt t="17533" x="2724150" y="2343150"/>
          <p14:tracePt t="17543" x="2679700" y="2305050"/>
          <p14:tracePt t="17553" x="2667000" y="2292350"/>
          <p14:tracePt t="17563" x="2654300" y="2260600"/>
          <p14:tracePt t="17573" x="2654300" y="2235200"/>
          <p14:tracePt t="17583" x="2654300" y="2178050"/>
          <p14:tracePt t="17593" x="2679700" y="2095500"/>
          <p14:tracePt t="17603" x="2724150" y="2012950"/>
          <p14:tracePt t="17613" x="2762250" y="1930400"/>
          <p14:tracePt t="17623" x="2806700" y="1860550"/>
          <p14:tracePt t="17633" x="2819400" y="1835150"/>
          <p14:tracePt t="17643" x="2844800" y="1778000"/>
          <p14:tracePt t="17653" x="2889250" y="1720850"/>
          <p14:tracePt t="17663" x="2914650" y="1663700"/>
          <p14:tracePt t="17673" x="2946400" y="1625600"/>
          <p14:tracePt t="17683" x="2971800" y="1568450"/>
          <p14:tracePt t="17693" x="3041650" y="1473200"/>
          <p14:tracePt t="17703" x="3124200" y="1358900"/>
          <p14:tracePt t="17713" x="3181350" y="1276350"/>
          <p14:tracePt t="17723" x="3219450" y="1238250"/>
          <p14:tracePt t="17733" x="3251200" y="1219200"/>
          <p14:tracePt t="17743" x="3276600" y="1181100"/>
          <p14:tracePt t="17753" x="3321050" y="1149350"/>
          <p14:tracePt t="17763" x="3346450" y="1123950"/>
          <p14:tracePt t="17773" x="3403600" y="1098550"/>
          <p14:tracePt t="17783" x="3429000" y="1066800"/>
          <p14:tracePt t="17793" x="3460750" y="1054100"/>
          <p14:tracePt t="17803" x="3511550" y="1016000"/>
          <p14:tracePt t="17813" x="3581400" y="971550"/>
          <p14:tracePt t="17823" x="3695700" y="914400"/>
          <p14:tracePt t="17833" x="3803650" y="844550"/>
          <p14:tracePt t="17843" x="3917950" y="793750"/>
          <p14:tracePt t="17853" x="4057650" y="736600"/>
          <p14:tracePt t="17863" x="4121150" y="704850"/>
          <p14:tracePt t="17882" x="4178300" y="679450"/>
          <p14:tracePt t="17893" x="4191000" y="679450"/>
          <p14:tracePt t="17913" x="4210050" y="679450"/>
          <p14:tracePt t="17923" x="4222750" y="679450"/>
          <p14:tracePt t="17933" x="4235450" y="679450"/>
          <p14:tracePt t="17943" x="4260850" y="679450"/>
          <p14:tracePt t="17953" x="4305300" y="679450"/>
          <p14:tracePt t="17963" x="4375150" y="679450"/>
          <p14:tracePt t="17973" x="4432300" y="679450"/>
          <p14:tracePt t="17983" x="4502150" y="666750"/>
          <p14:tracePt t="17993" x="4552950" y="679450"/>
          <p14:tracePt t="18003" x="4584700" y="679450"/>
          <p14:tracePt t="18013" x="4622800" y="692150"/>
          <p14:tracePt t="18023" x="4654550" y="704850"/>
          <p14:tracePt t="18033" x="4679950" y="723900"/>
          <p14:tracePt t="18043" x="4692650" y="723900"/>
          <p14:tracePt t="18053" x="4705350" y="736600"/>
          <p14:tracePt t="18063" x="4705350" y="749300"/>
          <p14:tracePt t="18073" x="4724400" y="762000"/>
          <p14:tracePt t="18083" x="4724400" y="793750"/>
          <p14:tracePt t="18093" x="4737100" y="831850"/>
          <p14:tracePt t="18103" x="4749800" y="863600"/>
          <p14:tracePt t="18113" x="4775200" y="927100"/>
          <p14:tracePt t="18123" x="4832350" y="1016000"/>
          <p14:tracePt t="18133" x="4857750" y="1066800"/>
          <p14:tracePt t="18143" x="4889500" y="1111250"/>
          <p14:tracePt t="18153" x="4902200" y="1123950"/>
          <p14:tracePt t="18164" x="4902200" y="1149350"/>
          <p14:tracePt t="18173" x="4914900" y="1219200"/>
          <p14:tracePt t="18183" x="4914900" y="1263650"/>
          <p14:tracePt t="18193" x="4914900" y="1320800"/>
          <p14:tracePt t="18203" x="4914900" y="1346200"/>
          <p14:tracePt t="18213" x="4902200" y="1403350"/>
          <p14:tracePt t="18223" x="4889500" y="1441450"/>
          <p14:tracePt t="18233" x="4889500" y="1485900"/>
          <p14:tracePt t="18243" x="4889500" y="1511300"/>
          <p14:tracePt t="18253" x="4876800" y="1543050"/>
          <p14:tracePt t="18263" x="4876800" y="1555750"/>
          <p14:tracePt t="18273" x="4876800" y="1581150"/>
          <p14:tracePt t="18283" x="4857750" y="1612900"/>
          <p14:tracePt t="18293" x="4845050" y="1663700"/>
          <p14:tracePt t="18303" x="4819650" y="1746250"/>
          <p14:tracePt t="18313" x="4787900" y="1803400"/>
          <p14:tracePt t="19333" x="3486150" y="2806700"/>
          <p14:tracePt t="19336" x="3473450" y="2806700"/>
          <p14:tracePt t="19363" x="3460750" y="2806700"/>
          <p14:tracePt t="19374" x="3460750" y="2819400"/>
          <p14:tracePt t="19383" x="3441700" y="2819400"/>
          <p14:tracePt t="19403" x="3429000" y="2819400"/>
          <p14:tracePt t="19413" x="3416300" y="2819400"/>
          <p14:tracePt t="19423" x="3403600" y="2832100"/>
          <p14:tracePt t="19433" x="3390900" y="2832100"/>
          <p14:tracePt t="19443" x="3371850" y="2844800"/>
          <p14:tracePt t="19453" x="3346450" y="2844800"/>
          <p14:tracePt t="19463" x="3321050" y="2857500"/>
          <p14:tracePt t="19473" x="3302000" y="2857500"/>
          <p14:tracePt t="19483" x="3289300" y="2876550"/>
          <p14:tracePt t="19493" x="3263900" y="2876550"/>
          <p14:tracePt t="19503" x="3251200" y="2889250"/>
          <p14:tracePt t="19513" x="3238500" y="2889250"/>
          <p14:tracePt t="19523" x="3238500" y="2901950"/>
          <p14:tracePt t="19533" x="3219450" y="2901950"/>
          <p14:tracePt t="19553" x="3206750" y="2901950"/>
          <p14:tracePt t="19563" x="3206750" y="2914650"/>
          <p14:tracePt t="19612" x="3206750" y="2901950"/>
          <p14:tracePt t="19643" x="3206750" y="2889250"/>
          <p14:tracePt t="19723" x="3206750" y="2876550"/>
          <p14:tracePt t="19733" x="3194050" y="2876550"/>
          <p14:tracePt t="19743" x="3194050" y="2857500"/>
          <p14:tracePt t="19753" x="3194050" y="2844800"/>
          <p14:tracePt t="19773" x="3194050" y="2832100"/>
          <p14:tracePt t="19783" x="3194050" y="2819400"/>
          <p14:tracePt t="19793" x="3194050" y="2806700"/>
          <p14:tracePt t="19803" x="3194050" y="2787650"/>
          <p14:tracePt t="19823" x="3194050" y="2774950"/>
          <p14:tracePt t="19833" x="3194050" y="2762250"/>
          <p14:tracePt t="19843" x="3194050" y="2736850"/>
          <p14:tracePt t="19853" x="3194050" y="2724150"/>
          <p14:tracePt t="19863" x="3194050" y="2692400"/>
          <p14:tracePt t="19873" x="3194050" y="2679700"/>
          <p14:tracePt t="19883" x="3194050" y="2654300"/>
          <p14:tracePt t="19893" x="3194050" y="2622550"/>
          <p14:tracePt t="19903" x="3194050" y="2597150"/>
          <p14:tracePt t="19913" x="3206750" y="2565400"/>
          <p14:tracePt t="19923" x="3219450" y="2501900"/>
          <p14:tracePt t="19933" x="3263900" y="2400300"/>
          <p14:tracePt t="19943" x="3302000" y="2292350"/>
          <p14:tracePt t="19953" x="3359150" y="2139950"/>
          <p14:tracePt t="19963" x="3371850" y="2070100"/>
          <p14:tracePt t="19973" x="3390900" y="1917700"/>
          <p14:tracePt t="19983" x="3390900" y="1885950"/>
          <p14:tracePt t="19993" x="3390900" y="1873250"/>
          <p14:tracePt t="20013" x="3390900" y="1860550"/>
          <p14:tracePt t="20023" x="3390900" y="1835150"/>
          <p14:tracePt t="20033" x="3390900" y="1816100"/>
          <p14:tracePt t="20043" x="3390900" y="1778000"/>
          <p14:tracePt t="20053" x="3403600" y="1733550"/>
          <p14:tracePt t="20063" x="3403600" y="1695450"/>
          <p14:tracePt t="20073" x="3416300" y="1625600"/>
          <p14:tracePt t="20083" x="3429000" y="1568450"/>
          <p14:tracePt t="20093" x="3429000" y="1524000"/>
          <p14:tracePt t="20103" x="3429000" y="1511300"/>
          <p14:tracePt t="20113" x="3429000" y="1473200"/>
          <p14:tracePt t="20123" x="3429000" y="1441450"/>
          <p14:tracePt t="20133" x="3441700" y="1403350"/>
          <p14:tracePt t="20143" x="3441700" y="1358900"/>
          <p14:tracePt t="20153" x="3441700" y="1320800"/>
          <p14:tracePt t="20163" x="3441700" y="1276350"/>
          <p14:tracePt t="20173" x="3441700" y="1250950"/>
          <p14:tracePt t="20183" x="3441700" y="1219200"/>
          <p14:tracePt t="20193" x="3441700" y="1193800"/>
          <p14:tracePt t="20203" x="3441700" y="1181100"/>
          <p14:tracePt t="20213" x="3441700" y="1168400"/>
          <p14:tracePt t="20223" x="3460750" y="1136650"/>
          <p14:tracePt t="20233" x="3460750" y="1111250"/>
          <p14:tracePt t="20243" x="3473450" y="1085850"/>
          <p14:tracePt t="20253" x="3473450" y="1041400"/>
          <p14:tracePt t="20263" x="3473450" y="1016000"/>
          <p14:tracePt t="20273" x="3473450" y="996950"/>
          <p14:tracePt t="20283" x="3473450" y="984250"/>
          <p14:tracePt t="20293" x="3473450" y="971550"/>
          <p14:tracePt t="20303" x="3486150" y="958850"/>
          <p14:tracePt t="20313" x="3486150" y="946150"/>
          <p14:tracePt t="20323" x="3486150" y="927100"/>
          <p14:tracePt t="20333" x="3486150" y="914400"/>
          <p14:tracePt t="20343" x="3498850" y="889000"/>
          <p14:tracePt t="20353" x="3511550" y="863600"/>
          <p14:tracePt t="21371" x="5499100" y="914400"/>
          <p14:tracePt t="21413" x="5511800" y="914400"/>
          <p14:tracePt t="21423" x="5524500" y="914400"/>
          <p14:tracePt t="21433" x="5543550" y="914400"/>
          <p14:tracePt t="21443" x="5568950" y="914400"/>
          <p14:tracePt t="21453" x="5607050" y="914400"/>
          <p14:tracePt t="21463" x="5638800" y="914400"/>
          <p14:tracePt t="21473" x="5676900" y="914400"/>
          <p14:tracePt t="21483" x="5708650" y="914400"/>
          <p14:tracePt t="21493" x="5734050" y="914400"/>
          <p14:tracePt t="21503" x="5791200" y="914400"/>
          <p14:tracePt t="21513" x="5848350" y="914400"/>
          <p14:tracePt t="21523" x="5899150" y="914400"/>
          <p14:tracePt t="21533" x="5956300" y="914400"/>
          <p14:tracePt t="21543" x="5988050" y="914400"/>
          <p14:tracePt t="21563" x="6000750" y="914400"/>
          <p14:tracePt t="21632" x="6013450" y="914400"/>
          <p14:tracePt t="21662" x="6000750" y="914400"/>
          <p14:tracePt t="21673" x="5988050" y="914400"/>
          <p14:tracePt t="21683" x="5956300" y="927100"/>
          <p14:tracePt t="21693" x="5918200" y="958850"/>
          <p14:tracePt t="21703" x="5886450" y="971550"/>
          <p14:tracePt t="21713" x="5848350" y="984250"/>
          <p14:tracePt t="21723" x="5829300" y="996950"/>
          <p14:tracePt t="21733" x="5803900" y="1016000"/>
          <p14:tracePt t="21743" x="5791200" y="1016000"/>
          <p14:tracePt t="21753" x="5765800" y="1028700"/>
          <p14:tracePt t="21763" x="5708650" y="1054100"/>
          <p14:tracePt t="21773" x="5638800" y="1085850"/>
          <p14:tracePt t="21783" x="5524500" y="1136650"/>
          <p14:tracePt t="21793" x="5384800" y="1206500"/>
          <p14:tracePt t="21803" x="5264150" y="1263650"/>
          <p14:tracePt t="21813" x="5149850" y="1320800"/>
          <p14:tracePt t="21823" x="5029200" y="1371600"/>
          <p14:tracePt t="21833" x="4940300" y="1416050"/>
          <p14:tracePt t="21843" x="4889500" y="1441450"/>
          <p14:tracePt t="21853" x="4857750" y="1460500"/>
          <p14:tracePt t="21863" x="4832350" y="1473200"/>
          <p14:tracePt t="21873" x="4787900" y="1498600"/>
          <p14:tracePt t="21883" x="4762500" y="1543050"/>
          <p14:tracePt t="21893" x="4737100" y="1568450"/>
          <p14:tracePt t="21903" x="4724400" y="1593850"/>
          <p14:tracePt t="21913" x="4724400" y="1625600"/>
          <p14:tracePt t="21923" x="4705350" y="1663700"/>
          <p14:tracePt t="21933" x="4705350" y="1708150"/>
          <p14:tracePt t="21943" x="4705350" y="1720850"/>
          <p14:tracePt t="21953" x="4705350" y="1733550"/>
          <p14:tracePt t="21963" x="4705350" y="1746250"/>
          <p14:tracePt t="21973" x="4705350" y="1790700"/>
          <p14:tracePt t="21983" x="4705350" y="1835150"/>
          <p14:tracePt t="21993" x="4705350" y="1885950"/>
          <p14:tracePt t="22003" x="4705350" y="1968500"/>
          <p14:tracePt t="22013" x="4705350" y="2038350"/>
          <p14:tracePt t="22023" x="4692650" y="2108200"/>
          <p14:tracePt t="22033" x="4692650" y="2222500"/>
          <p14:tracePt t="22043" x="4705350" y="2292350"/>
          <p14:tracePt t="22053" x="4705350" y="2305050"/>
          <p14:tracePt t="22093" x="4724400" y="2343150"/>
          <p14:tracePt t="22123" x="4705350" y="2362200"/>
          <p14:tracePt t="22133" x="4679950" y="2387600"/>
          <p14:tracePt t="22143" x="4635500" y="2413000"/>
          <p14:tracePt t="22153" x="4584700" y="2470150"/>
          <p14:tracePt t="22163" x="4527550" y="2514600"/>
          <p14:tracePt t="22173" x="4483100" y="2540000"/>
          <p14:tracePt t="22183" x="4470400" y="2552700"/>
          <p14:tracePt t="22193" x="4457700" y="2565400"/>
          <p14:tracePt t="22282" x="4445000" y="2565400"/>
          <p14:tracePt t="22293" x="4432300" y="2565400"/>
          <p14:tracePt t="22303" x="4413250" y="2584450"/>
          <p14:tracePt t="22313" x="4387850" y="2584450"/>
          <p14:tracePt t="22323" x="4375150" y="2584450"/>
          <p14:tracePt t="22333" x="4362450" y="2584450"/>
          <p14:tracePt t="22343" x="4343400" y="2597150"/>
          <p14:tracePt t="22353" x="4330700" y="2597150"/>
          <p14:tracePt t="22363" x="4318000" y="2597150"/>
          <p14:tracePt t="22403" x="4305300" y="2597150"/>
          <p14:tracePt t="22433" x="4292600" y="2597150"/>
          <p14:tracePt t="22453" x="4279900" y="2597150"/>
          <p14:tracePt t="23471" x="3803650" y="2584450"/>
          <p14:tracePt t="23562" x="3790950" y="2584450"/>
          <p14:tracePt t="23683" x="3778250" y="2584450"/>
          <p14:tracePt t="27263" x="3765550" y="2584450"/>
          <p14:tracePt t="27274" x="3746500" y="2584450"/>
          <p14:tracePt t="27283" x="3733800" y="2584450"/>
          <p14:tracePt t="27293" x="3721100" y="2584450"/>
          <p14:tracePt t="27333" x="3695700" y="2597150"/>
          <p14:tracePt t="27343" x="3651250" y="2597150"/>
          <p14:tracePt t="27353" x="3581400" y="2622550"/>
          <p14:tracePt t="27363" x="3511550" y="2635250"/>
          <p14:tracePt t="27373" x="3441700" y="2654300"/>
          <p14:tracePt t="27383" x="3403600" y="2667000"/>
          <p14:tracePt t="27393" x="3321050" y="2679700"/>
          <p14:tracePt t="27403" x="3181350" y="2692400"/>
          <p14:tracePt t="27413" x="3041650" y="2692400"/>
          <p14:tracePt t="27423" x="2889250" y="2692400"/>
          <p14:tracePt t="27433" x="2794000" y="2692400"/>
          <p14:tracePt t="27443" x="2749550" y="2692400"/>
          <p14:tracePt t="27453" x="2667000" y="2692400"/>
          <p14:tracePt t="27463" x="2622550" y="2692400"/>
          <p14:tracePt t="27523" x="2609850" y="2692400"/>
          <p14:tracePt t="27562" x="2597150" y="2679700"/>
          <p14:tracePt t="27573" x="2584450" y="2679700"/>
          <p14:tracePt t="27583" x="2571750" y="2679700"/>
          <p14:tracePt t="27602" x="2552700" y="2679700"/>
          <p14:tracePt t="27613" x="2540000" y="2679700"/>
          <p14:tracePt t="27623" x="2527300" y="2679700"/>
          <p14:tracePt t="27633" x="2514600" y="2679700"/>
          <p14:tracePt t="27652" x="2501900" y="2679700"/>
          <p14:tracePt t="27663" x="2501900" y="2692400"/>
          <p14:tracePt t="27673" x="2482850" y="2692400"/>
          <p14:tracePt t="27683" x="2470150" y="2692400"/>
          <p14:tracePt t="27693" x="2457450" y="2692400"/>
          <p14:tracePt t="27703" x="2444750" y="2705100"/>
          <p14:tracePt t="27713" x="2432050" y="2705100"/>
          <p14:tracePt t="27723" x="2400300" y="2705100"/>
          <p14:tracePt t="27733" x="2387600" y="2724150"/>
          <p14:tracePt t="27743" x="2374900" y="2724150"/>
          <p14:tracePt t="27753" x="2362200" y="2724150"/>
          <p14:tracePt t="27783" x="2349500" y="2724150"/>
          <p14:tracePt t="27793" x="2330450" y="2724150"/>
          <p14:tracePt t="27812" x="2317750" y="2724150"/>
          <p14:tracePt t="27823" x="2292350" y="2724150"/>
          <p14:tracePt t="27833" x="2279650" y="2724150"/>
          <p14:tracePt t="27843" x="2247900" y="2736850"/>
          <p14:tracePt t="27853" x="2235200" y="2736850"/>
          <p14:tracePt t="27863" x="2222500" y="2749550"/>
          <p14:tracePt t="27873" x="2209800" y="2762250"/>
          <p14:tracePt t="27883" x="2165350" y="2774950"/>
          <p14:tracePt t="27893" x="2127250" y="2806700"/>
          <p14:tracePt t="27903" x="2070100" y="2844800"/>
          <p14:tracePt t="27913" x="1987550" y="2914650"/>
          <p14:tracePt t="27923" x="1943100" y="2959100"/>
          <p14:tracePt t="27933" x="1905000" y="3009900"/>
          <p14:tracePt t="27943" x="1835150" y="3124200"/>
          <p14:tracePt t="27953" x="1790700" y="3181350"/>
          <p14:tracePt t="27963" x="1778000" y="3219450"/>
          <p14:tracePt t="27973" x="1765300" y="3232150"/>
          <p14:tracePt t="28002" x="1752600" y="3232150"/>
          <p14:tracePt t="28013" x="1752600" y="3251200"/>
          <p14:tracePt t="28033" x="1733550" y="3251200"/>
          <p14:tracePt t="28043" x="1720850" y="3251200"/>
          <p14:tracePt t="28083" x="1708150" y="3251200"/>
          <p14:tracePt t="28132" x="1695450" y="3251200"/>
          <p14:tracePt t="28143" x="1682750" y="3263900"/>
          <p14:tracePt t="28163" x="1663700" y="3263900"/>
          <p14:tracePt t="28173" x="1651000" y="3263900"/>
          <p14:tracePt t="28183" x="1638300" y="3263900"/>
          <p14:tracePt t="28193" x="1625600" y="3263900"/>
          <p14:tracePt t="28203" x="1581150" y="3263900"/>
          <p14:tracePt t="28213" x="1555750" y="3263900"/>
          <p14:tracePt t="28223" x="1530350" y="3263900"/>
          <p14:tracePt t="28233" x="1485900" y="3263900"/>
          <p14:tracePt t="28243" x="1473200" y="3263900"/>
          <p14:tracePt t="28253" x="1416050" y="3263900"/>
          <p14:tracePt t="28263" x="1371600" y="3276600"/>
          <p14:tracePt t="29281" x="552450" y="3206750"/>
          <p14:tracePt t="29289" x="552450" y="3194050"/>
          <p14:tracePt t="29333" x="552450" y="3181350"/>
          <p14:tracePt t="29373" x="552450" y="3162300"/>
          <p14:tracePt t="29383" x="571500" y="3162300"/>
          <p14:tracePt t="29403" x="571500" y="3149600"/>
          <p14:tracePt t="29452" x="571500" y="3136900"/>
          <p14:tracePt t="29543" x="571500" y="3124200"/>
          <p14:tracePt t="29563" x="571500" y="3111500"/>
          <p14:tracePt t="29573" x="571500" y="3079750"/>
          <p14:tracePt t="29583" x="571500" y="3067050"/>
          <p14:tracePt t="29593" x="571500" y="3041650"/>
          <p14:tracePt t="29603" x="571500" y="3009900"/>
          <p14:tracePt t="29613" x="552450" y="2984500"/>
          <p14:tracePt t="29623" x="552450" y="2940050"/>
          <p14:tracePt t="29633" x="552450" y="2914650"/>
          <p14:tracePt t="29643" x="552450" y="2844800"/>
          <p14:tracePt t="29653" x="571500" y="2749550"/>
          <p14:tracePt t="29663" x="584200" y="2654300"/>
          <p14:tracePt t="29673" x="584200" y="2565400"/>
          <p14:tracePt t="29683" x="596900" y="2470150"/>
          <p14:tracePt t="29693" x="596900" y="2432050"/>
          <p14:tracePt t="29703" x="596900" y="2374900"/>
          <p14:tracePt t="29713" x="596900" y="2330450"/>
          <p14:tracePt t="29723" x="596900" y="2305050"/>
          <p14:tracePt t="29733" x="609600" y="2292350"/>
          <p14:tracePt t="29743" x="609600" y="2260600"/>
          <p14:tracePt t="29753" x="622300" y="2247900"/>
          <p14:tracePt t="29763" x="641350" y="2222500"/>
          <p14:tracePt t="29773" x="654050" y="2190750"/>
          <p14:tracePt t="29783" x="679450" y="2178050"/>
          <p14:tracePt t="29793" x="692150" y="2165350"/>
          <p14:tracePt t="29803" x="711200" y="2152650"/>
          <p14:tracePt t="29813" x="736600" y="2139950"/>
          <p14:tracePt t="29823" x="749300" y="2120900"/>
          <p14:tracePt t="29833" x="762000" y="2108200"/>
          <p14:tracePt t="29843" x="793750" y="2108200"/>
          <p14:tracePt t="29853" x="806450" y="2095500"/>
          <p14:tracePt t="29863" x="844550" y="2095500"/>
          <p14:tracePt t="29873" x="863600" y="2082800"/>
          <p14:tracePt t="29883" x="876300" y="2082800"/>
          <p14:tracePt t="29893" x="889000" y="2070100"/>
          <p14:tracePt t="29903" x="901700" y="2070100"/>
          <p14:tracePt t="29913" x="901700" y="2057400"/>
          <p14:tracePt t="29923" x="933450" y="2038350"/>
          <p14:tracePt t="29933" x="946150" y="2038350"/>
          <p14:tracePt t="29943" x="984250" y="2012950"/>
          <p14:tracePt t="29953" x="1028700" y="2000250"/>
          <p14:tracePt t="29963" x="1066800" y="1987550"/>
          <p14:tracePt t="29973" x="1136650" y="1955800"/>
          <p14:tracePt t="29983" x="1168400" y="1943100"/>
          <p14:tracePt t="29993" x="1193800" y="1930400"/>
          <p14:tracePt t="30003" x="1206500" y="1917700"/>
          <p14:tracePt t="30013" x="1219200" y="1917700"/>
          <p14:tracePt t="30023" x="1250950" y="1885950"/>
          <p14:tracePt t="30033" x="1289050" y="1873250"/>
          <p14:tracePt t="30043" x="1346200" y="1847850"/>
          <p14:tracePt t="30053" x="1416050" y="1803400"/>
          <p14:tracePt t="30063" x="1441450" y="1790700"/>
          <p14:tracePt t="30073" x="1473200" y="1778000"/>
          <p14:tracePt t="30083" x="1498600" y="1765300"/>
          <p14:tracePt t="30093" x="1511300" y="1765300"/>
          <p14:tracePt t="30103" x="1543050" y="1746250"/>
          <p14:tracePt t="30113" x="1568450" y="1733550"/>
          <p14:tracePt t="30123" x="1581150" y="1733550"/>
          <p14:tracePt t="30133" x="1625600" y="1720850"/>
          <p14:tracePt t="30143" x="1663700" y="1708150"/>
          <p14:tracePt t="30153" x="1720850" y="1695450"/>
          <p14:tracePt t="30163" x="1765300" y="1682750"/>
          <p14:tracePt t="30173" x="1803400" y="1682750"/>
          <p14:tracePt t="30183" x="1816100" y="1663700"/>
          <p14:tracePt t="30193" x="1835150" y="1663700"/>
          <p14:tracePt t="30203" x="1847850" y="1663700"/>
          <p14:tracePt t="30253" x="1847850" y="1651000"/>
          <p14:tracePt t="30263" x="1860550" y="1651000"/>
          <p14:tracePt t="30273" x="1873250" y="1651000"/>
          <p14:tracePt t="30283" x="1905000" y="1651000"/>
          <p14:tracePt t="30293" x="1917700" y="1651000"/>
          <p14:tracePt t="30393" x="1930400" y="1651000"/>
          <p14:tracePt t="31411" x="1733550" y="1733550"/>
          <p14:tracePt t="31419" x="1733550" y="1746250"/>
          <p14:tracePt t="31426" x="1720850" y="1778000"/>
          <p14:tracePt t="31443" x="1708150" y="1803400"/>
          <p14:tracePt t="31453" x="1695450" y="1816100"/>
          <p14:tracePt t="31463" x="1695450" y="1835150"/>
          <p14:tracePt t="31483" x="1695450" y="1847850"/>
          <p14:tracePt t="31512" x="1682750" y="1847850"/>
          <p14:tracePt t="31523" x="1663700" y="1860550"/>
          <p14:tracePt t="31533" x="1663700" y="1873250"/>
          <p14:tracePt t="31543" x="1651000" y="1885950"/>
          <p14:tracePt t="31553" x="1638300" y="1917700"/>
          <p14:tracePt t="31563" x="1625600" y="1930400"/>
          <p14:tracePt t="31573" x="1625600" y="1943100"/>
          <p14:tracePt t="31583" x="1612900" y="1955800"/>
          <p14:tracePt t="31603" x="1612900" y="1968500"/>
          <p14:tracePt t="31623" x="1593850" y="1968500"/>
          <p14:tracePt t="31643" x="1593850" y="1987550"/>
          <p14:tracePt t="31683" x="1593850" y="2000250"/>
          <p14:tracePt t="31723" x="1581150" y="2012950"/>
          <p14:tracePt t="31743" x="1581150" y="2025650"/>
          <p14:tracePt t="31843" x="1581150" y="2038350"/>
          <p14:tracePt t="31853" x="1568450" y="2057400"/>
          <p14:tracePt t="31873" x="1543050" y="2070100"/>
          <p14:tracePt t="31883" x="1543050" y="2082800"/>
          <p14:tracePt t="31893" x="1511300" y="2095500"/>
          <p14:tracePt t="31903" x="1473200" y="2120900"/>
          <p14:tracePt t="31913" x="1441450" y="2120900"/>
          <p14:tracePt t="31923" x="1428750" y="2139950"/>
          <p14:tracePt t="31933" x="1416050" y="2139950"/>
          <p14:tracePt t="31943" x="1390650" y="2152650"/>
          <p14:tracePt t="31953" x="1346200" y="2152650"/>
          <p14:tracePt t="31963" x="1320800" y="2152650"/>
          <p14:tracePt t="31973" x="1308100" y="2152650"/>
          <p14:tracePt t="31983" x="1276350" y="2152650"/>
          <p14:tracePt t="31993" x="1238250" y="2152650"/>
          <p14:tracePt t="32003" x="1206500" y="2152650"/>
          <p14:tracePt t="32013" x="1181100" y="2152650"/>
          <p14:tracePt t="32023" x="1155700" y="2152650"/>
          <p14:tracePt t="32043" x="1123950" y="2152650"/>
          <p14:tracePt t="32053" x="1111250" y="2139950"/>
          <p14:tracePt t="32063" x="1098550" y="2139950"/>
          <p14:tracePt t="32073" x="1085850" y="2120900"/>
          <p14:tracePt t="32083" x="1085850" y="2095500"/>
          <p14:tracePt t="32093" x="1054100" y="2070100"/>
          <p14:tracePt t="32103" x="1041400" y="2025650"/>
          <p14:tracePt t="32113" x="1016000" y="1955800"/>
          <p14:tracePt t="32123" x="984250" y="1917700"/>
          <p14:tracePt t="32133" x="984250" y="1885950"/>
          <p14:tracePt t="32143" x="971550" y="1847850"/>
          <p14:tracePt t="32153" x="958850" y="1790700"/>
          <p14:tracePt t="32163" x="958850" y="1733550"/>
          <p14:tracePt t="32173" x="958850" y="1663700"/>
          <p14:tracePt t="32183" x="958850" y="1612900"/>
          <p14:tracePt t="32193" x="958850" y="1568450"/>
          <p14:tracePt t="32203" x="958850" y="1511300"/>
          <p14:tracePt t="32213" x="958850" y="1473200"/>
          <p14:tracePt t="32223" x="958850" y="1460500"/>
          <p14:tracePt t="32233" x="958850" y="1428750"/>
          <p14:tracePt t="32243" x="958850" y="1416050"/>
          <p14:tracePt t="32253" x="971550" y="1390650"/>
          <p14:tracePt t="32263" x="971550" y="1358900"/>
          <p14:tracePt t="32273" x="996950" y="1320800"/>
          <p14:tracePt t="32283" x="1016000" y="1289050"/>
          <p14:tracePt t="32293" x="1028700" y="1276350"/>
          <p14:tracePt t="32303" x="1054100" y="1238250"/>
          <p14:tracePt t="32313" x="1066800" y="1206500"/>
          <p14:tracePt t="32323" x="1085850" y="1193800"/>
          <p14:tracePt t="32333" x="1098550" y="1181100"/>
          <p14:tracePt t="32343" x="1111250" y="1181100"/>
          <p14:tracePt t="32353" x="1123950" y="1168400"/>
          <p14:tracePt t="32363" x="1168400" y="1149350"/>
          <p14:tracePt t="32373" x="1193800" y="1149350"/>
          <p14:tracePt t="32383" x="1219200" y="1136650"/>
          <p14:tracePt t="32393" x="1263650" y="1136650"/>
          <p14:tracePt t="32403" x="1289050" y="1136650"/>
          <p14:tracePt t="32413" x="1346200" y="1123950"/>
          <p14:tracePt t="32423" x="1403350" y="1123950"/>
          <p14:tracePt t="32433" x="1460500" y="1123950"/>
          <p14:tracePt t="33450" x="2400300" y="2705100"/>
          <p14:tracePt t="33459" x="2400300" y="2749550"/>
          <p14:tracePt t="33467" x="2387600" y="2762250"/>
          <p14:tracePt t="33481" x="2374900" y="2806700"/>
          <p14:tracePt t="33484" x="2362200" y="2832100"/>
          <p14:tracePt t="33494" x="2349500" y="2844800"/>
          <p14:tracePt t="33563" x="2330450" y="2857500"/>
          <p14:tracePt t="33583" x="2330450" y="2876550"/>
          <p14:tracePt t="33593" x="2317750" y="2876550"/>
          <p14:tracePt t="33613" x="2292350" y="2914650"/>
          <p14:tracePt t="33623" x="2279650" y="2927350"/>
          <p14:tracePt t="33633" x="2260600" y="2940050"/>
          <p14:tracePt t="33643" x="2235200" y="2959100"/>
          <p14:tracePt t="33653" x="2209800" y="2971800"/>
          <p14:tracePt t="33663" x="2197100" y="2971800"/>
          <p14:tracePt t="33673" x="2178050" y="2984500"/>
          <p14:tracePt t="33683" x="2152650" y="2997200"/>
          <p14:tracePt t="33693" x="2108200" y="3009900"/>
          <p14:tracePt t="33703" x="2057400" y="2984500"/>
          <p14:tracePt t="33713" x="2012950" y="2940050"/>
          <p14:tracePt t="33943" x="2012950" y="2927350"/>
          <p14:tracePt t="33953" x="2012950" y="2901950"/>
          <p14:tracePt t="33963" x="2000250" y="2876550"/>
          <p14:tracePt t="33973" x="2000250" y="2844800"/>
          <p14:tracePt t="33983" x="2000250" y="2832100"/>
          <p14:tracePt t="33993" x="1987550" y="2819400"/>
          <p14:tracePt t="34003" x="1987550" y="2806700"/>
          <p14:tracePt t="34013" x="1974850" y="2787650"/>
          <p14:tracePt t="34023" x="1955800" y="2749550"/>
          <p14:tracePt t="34033" x="1930400" y="2736850"/>
          <p14:tracePt t="34043" x="1905000" y="2692400"/>
          <p14:tracePt t="34053" x="1860550" y="2635250"/>
          <p14:tracePt t="34063" x="1835150" y="2597150"/>
          <p14:tracePt t="34073" x="1790700" y="2552700"/>
          <p14:tracePt t="34083" x="1752600" y="2501900"/>
          <p14:tracePt t="34093" x="1708150" y="2444750"/>
          <p14:tracePt t="34103" x="1682750" y="2400300"/>
          <p14:tracePt t="34113" x="1651000" y="2374900"/>
          <p14:tracePt t="34123" x="1612900" y="2330450"/>
          <p14:tracePt t="34133" x="1593850" y="2317750"/>
          <p14:tracePt t="34143" x="1581150" y="2305050"/>
          <p14:tracePt t="34153" x="1568450" y="2292350"/>
          <p14:tracePt t="34163" x="1568450" y="2260600"/>
          <p14:tracePt t="34173" x="1555750" y="2235200"/>
          <p14:tracePt t="34183" x="1543050" y="2209800"/>
          <p14:tracePt t="34193" x="1543050" y="2178050"/>
          <p14:tracePt t="34203" x="1530350" y="2152650"/>
          <p14:tracePt t="34213" x="1511300" y="2120900"/>
          <p14:tracePt t="34232" x="1511300" y="2108200"/>
          <p14:tracePt t="34293" x="1498600" y="2108200"/>
          <p14:tracePt t="34312" x="1485900" y="2108200"/>
          <p14:tracePt t="34323" x="1473200" y="2120900"/>
          <p14:tracePt t="34333" x="1460500" y="2120900"/>
          <p14:tracePt t="34343" x="1441450" y="2120900"/>
          <p14:tracePt t="34353" x="1428750" y="2120900"/>
          <p14:tracePt t="34363" x="1403350" y="2120900"/>
          <p14:tracePt t="34373" x="1390650" y="2139950"/>
          <p14:tracePt t="34383" x="1371600" y="2139950"/>
          <p14:tracePt t="34393" x="1346200" y="2139950"/>
          <p14:tracePt t="34403" x="1333500" y="2139950"/>
          <p14:tracePt t="34413" x="1320800" y="2139950"/>
          <p14:tracePt t="34423" x="1289050" y="2139950"/>
          <p14:tracePt t="34433" x="1276350" y="2139950"/>
          <p14:tracePt t="34443" x="1250950" y="2139950"/>
          <p14:tracePt t="34463" x="1219200" y="2120900"/>
          <p14:tracePt t="34473" x="1206500" y="2120900"/>
          <p14:tracePt t="34483" x="1193800" y="2108200"/>
          <p14:tracePt t="35501" x="1790700" y="1250950"/>
          <p14:tracePt t="35509" x="1803400" y="1250950"/>
          <p14:tracePt t="35516" x="1816100" y="1250950"/>
          <p14:tracePt t="35543" x="1835150" y="1250950"/>
          <p14:tracePt t="35563" x="1835150" y="1263650"/>
          <p14:tracePt t="35574" x="1847850" y="1263650"/>
          <p14:tracePt t="35583" x="1860550" y="1263650"/>
          <p14:tracePt t="35593" x="1873250" y="1263650"/>
          <p14:tracePt t="35603" x="1885950" y="1276350"/>
          <p14:tracePt t="35613" x="1917700" y="1276350"/>
          <p14:tracePt t="35623" x="1930400" y="1276350"/>
          <p14:tracePt t="35633" x="1943100" y="1276350"/>
          <p14:tracePt t="35643" x="1943100" y="1289050"/>
          <p14:tracePt t="35682" x="1955800" y="1289050"/>
          <p14:tracePt t="35743" x="1987550" y="1289050"/>
          <p14:tracePt t="35753" x="2012950" y="1308100"/>
          <p14:tracePt t="35763" x="2025650" y="1320800"/>
          <p14:tracePt t="35773" x="2038350" y="1320800"/>
          <p14:tracePt t="35803" x="2038350" y="1333500"/>
          <p14:tracePt t="35823" x="2038350" y="1346200"/>
          <p14:tracePt t="35863" x="2038350" y="1358900"/>
          <p14:tracePt t="35893" x="2038350" y="1371600"/>
          <p14:tracePt t="35903" x="2038350" y="1390650"/>
          <p14:tracePt t="35913" x="2025650" y="1403350"/>
          <p14:tracePt t="35923" x="2025650" y="1416050"/>
          <p14:tracePt t="35933" x="2025650" y="1428750"/>
          <p14:tracePt t="35943" x="2025650" y="1460500"/>
          <p14:tracePt t="35953" x="2012950" y="1473200"/>
          <p14:tracePt t="35963" x="2012950" y="1485900"/>
          <p14:tracePt t="35973" x="2012950" y="1498600"/>
          <p14:tracePt t="35992" x="2012950" y="1511300"/>
          <p14:tracePt t="36013" x="2012950" y="1524000"/>
          <p14:tracePt t="36023" x="2012950" y="1543050"/>
          <p14:tracePt t="36043" x="2012950" y="1555750"/>
          <p14:tracePt t="36053" x="2000250" y="1581150"/>
          <p14:tracePt t="36063" x="2000250" y="1593850"/>
          <p14:tracePt t="36073" x="2000250" y="1625600"/>
          <p14:tracePt t="36083" x="2000250" y="1638300"/>
          <p14:tracePt t="36093" x="1987550" y="1663700"/>
          <p14:tracePt t="36103" x="1974850" y="1682750"/>
          <p14:tracePt t="36113" x="1955800" y="1708150"/>
          <p14:tracePt t="36123" x="1943100" y="1733550"/>
          <p14:tracePt t="36133" x="1943100" y="1746250"/>
          <p14:tracePt t="36143" x="1930400" y="1778000"/>
          <p14:tracePt t="36153" x="1917700" y="1790700"/>
          <p14:tracePt t="36163" x="1905000" y="1835150"/>
          <p14:tracePt t="36173" x="1885950" y="1847850"/>
          <p14:tracePt t="36183" x="1885950" y="1860550"/>
          <p14:tracePt t="36193" x="1873250" y="1885950"/>
          <p14:tracePt t="36203" x="1860550" y="1917700"/>
          <p14:tracePt t="36213" x="1847850" y="1930400"/>
          <p14:tracePt t="36223" x="1816100" y="1955800"/>
          <p14:tracePt t="36233" x="1790700" y="2000250"/>
          <p14:tracePt t="36243" x="1778000" y="2025650"/>
          <p14:tracePt t="36253" x="1778000" y="2038350"/>
          <p14:tracePt t="36263" x="1765300" y="2057400"/>
          <p14:tracePt t="36332" x="1752600" y="2070100"/>
          <p14:tracePt t="36343" x="1720850" y="2070100"/>
          <p14:tracePt t="36353" x="1695450" y="2082800"/>
          <p14:tracePt t="36363" x="1663700" y="2082800"/>
          <p14:tracePt t="36373" x="1638300" y="2108200"/>
          <p14:tracePt t="36383" x="1612900" y="2120900"/>
          <p14:tracePt t="36393" x="1593850" y="2120900"/>
          <p14:tracePt t="36423" x="1581150" y="2120900"/>
          <p14:tracePt t="36433" x="1568450" y="2139950"/>
          <p14:tracePt t="36443" x="1555750" y="2139950"/>
          <p14:tracePt t="36453" x="1543050" y="2139950"/>
          <p14:tracePt t="36463" x="1530350" y="2139950"/>
          <p14:tracePt t="36473" x="1511300" y="2152650"/>
          <p14:tracePt t="36483" x="1498600" y="2152650"/>
          <p14:tracePt t="36493" x="1485900" y="2152650"/>
          <p14:tracePt t="36543" x="1473200" y="2152650"/>
          <p14:tracePt t="36583" x="1460500" y="2152650"/>
          <p14:tracePt t="36683" x="1460500" y="2165350"/>
          <p14:tracePt t="37609" x="2597150" y="3041650"/>
          <p14:tracePt t="37613" x="2622550" y="3041650"/>
          <p14:tracePt t="37627" x="2635250" y="3041650"/>
          <p14:tracePt t="37634" x="2654300" y="3041650"/>
          <p14:tracePt t="38650" x="5486400" y="1835150"/>
          <p14:tracePt t="38659" x="5499100" y="1816100"/>
          <p14:tracePt t="38668" x="5511800" y="1816100"/>
          <p14:tracePt t="38681" x="5543550" y="1816100"/>
          <p14:tracePt t="38683" x="5581650" y="1816100"/>
          <p14:tracePt t="38693" x="5594350" y="1816100"/>
          <p14:tracePt t="38703" x="5638800" y="1816100"/>
          <p14:tracePt t="38713" x="5676900" y="1816100"/>
          <p14:tracePt t="38723" x="5721350" y="1816100"/>
          <p14:tracePt t="38733" x="5765800" y="1816100"/>
          <p14:tracePt t="38743" x="5778500" y="1816100"/>
          <p14:tracePt t="38753" x="5778500" y="1803400"/>
          <p14:tracePt t="38763" x="5803900" y="1803400"/>
          <p14:tracePt t="38773" x="5848350" y="1803400"/>
          <p14:tracePt t="38783" x="5886450" y="1803400"/>
          <p14:tracePt t="38793" x="5956300" y="1790700"/>
          <p14:tracePt t="38803" x="6026150" y="1790700"/>
          <p14:tracePt t="38813" x="6140450" y="1765300"/>
          <p14:tracePt t="38823" x="6223000" y="1746250"/>
          <p14:tracePt t="38833" x="6261100" y="1746250"/>
          <p14:tracePt t="38853" x="6330950" y="1733550"/>
          <p14:tracePt t="38863" x="6483350" y="1733550"/>
          <p14:tracePt t="38873" x="6553200" y="1733550"/>
          <p14:tracePt t="38883" x="6623050" y="1733550"/>
          <p14:tracePt t="38893" x="6667500" y="1746250"/>
          <p14:tracePt t="38903" x="6692900" y="1746250"/>
          <p14:tracePt t="38913" x="6718300" y="1746250"/>
          <p14:tracePt t="38923" x="6750050" y="1746250"/>
          <p14:tracePt t="38943" x="6762750" y="1746250"/>
          <p14:tracePt t="38963" x="6775450" y="1746250"/>
          <p14:tracePt t="38973" x="6788150" y="1746250"/>
          <p14:tracePt t="38983" x="6832600" y="1746250"/>
          <p14:tracePt t="38993" x="6902450" y="1765300"/>
          <p14:tracePt t="39003" x="6959600" y="1790700"/>
          <p14:tracePt t="39013" x="7042150" y="1803400"/>
          <p14:tracePt t="39023" x="7112000" y="1816100"/>
          <p14:tracePt t="39033" x="7150100" y="1816100"/>
          <p14:tracePt t="39043" x="7194550" y="1835150"/>
          <p14:tracePt t="39053" x="7232650" y="1847850"/>
          <p14:tracePt t="39063" x="7251700" y="1847850"/>
          <p14:tracePt t="39073" x="7277100" y="1873250"/>
          <p14:tracePt t="39083" x="7302500" y="1885950"/>
          <p14:tracePt t="39093" x="7334250" y="1905000"/>
          <p14:tracePt t="39103" x="7346950" y="1917700"/>
          <p14:tracePt t="39113" x="7372350" y="1930400"/>
          <p14:tracePt t="39123" x="7385050" y="1955800"/>
          <p14:tracePt t="39133" x="7416800" y="1968500"/>
          <p14:tracePt t="39143" x="7416800" y="2000250"/>
          <p14:tracePt t="39153" x="7429500" y="2025650"/>
          <p14:tracePt t="39173" x="7416800" y="2057400"/>
          <p14:tracePt t="39183" x="7404100" y="2095500"/>
          <p14:tracePt t="39193" x="7385050" y="2139950"/>
          <p14:tracePt t="39203" x="7359650" y="2178050"/>
          <p14:tracePt t="39213" x="7346950" y="2209800"/>
          <p14:tracePt t="39223" x="7315200" y="2235200"/>
          <p14:tracePt t="39233" x="7289800" y="2247900"/>
          <p14:tracePt t="39243" x="7251700" y="2279650"/>
          <p14:tracePt t="39253" x="7194550" y="2317750"/>
          <p14:tracePt t="39263" x="7162800" y="2330450"/>
          <p14:tracePt t="39273" x="7137400" y="2362200"/>
          <p14:tracePt t="39283" x="7092950" y="2374900"/>
          <p14:tracePt t="39293" x="7067550" y="2387600"/>
          <p14:tracePt t="39303" x="7042150" y="2400300"/>
          <p14:tracePt t="39313" x="7010400" y="2400300"/>
          <p14:tracePt t="39323" x="6997700" y="2413000"/>
          <p14:tracePt t="39333" x="6972300" y="2413000"/>
          <p14:tracePt t="39343" x="6940550" y="2413000"/>
          <p14:tracePt t="39353" x="6902450" y="2432050"/>
          <p14:tracePt t="39363" x="6858000" y="2432050"/>
          <p14:tracePt t="39373" x="6832600" y="2432050"/>
          <p14:tracePt t="39383" x="6819900" y="2432050"/>
          <p14:tracePt t="39393" x="6807200" y="2432050"/>
          <p14:tracePt t="39403" x="6788150" y="2432050"/>
          <p14:tracePt t="39413" x="6775450" y="2432050"/>
          <p14:tracePt t="39433" x="6750050" y="2432050"/>
          <p14:tracePt t="39443" x="6718300" y="2432050"/>
          <p14:tracePt t="39453" x="6705600" y="2432050"/>
          <p14:tracePt t="39463" x="6667500" y="2432050"/>
          <p14:tracePt t="39473" x="6635750" y="2432050"/>
          <p14:tracePt t="39483" x="6623050" y="2432050"/>
          <p14:tracePt t="39493" x="6610350" y="2432050"/>
          <p14:tracePt t="39513" x="6597650" y="2432050"/>
          <p14:tracePt t="39633" x="6584950" y="2432050"/>
          <p14:tracePt t="39923" x="6597650" y="2432050"/>
          <p14:tracePt t="39933" x="6610350" y="2432050"/>
          <p14:tracePt t="39943" x="6635750" y="2413000"/>
          <p14:tracePt t="39953" x="6667500" y="2387600"/>
          <p14:tracePt t="40971" x="7791450" y="996950"/>
          <p14:tracePt t="40986" x="7791450" y="984250"/>
          <p14:tracePt t="41001" x="7804150" y="971550"/>
          <p14:tracePt t="41014" x="7804150" y="958850"/>
          <p14:tracePt t="41033" x="7804150" y="946150"/>
          <p14:tracePt t="41043" x="7804150" y="927100"/>
          <p14:tracePt t="41053" x="7804150" y="914400"/>
          <p14:tracePt t="41063" x="7804150" y="901700"/>
          <p14:tracePt t="41074" x="7804150" y="889000"/>
          <p14:tracePt t="41083" x="7804150" y="876300"/>
          <p14:tracePt t="41103" x="7804150" y="863600"/>
          <p14:tracePt t="41133" x="7804150" y="844550"/>
          <p14:tracePt t="41153" x="7816850" y="819150"/>
          <p14:tracePt t="41163" x="7829550" y="819150"/>
          <p14:tracePt t="41173" x="7848600" y="793750"/>
          <p14:tracePt t="41183" x="7861300" y="774700"/>
          <p14:tracePt t="41193" x="7861300" y="762000"/>
          <p14:tracePt t="41203" x="7861300" y="749300"/>
          <p14:tracePt t="41253" x="7848600" y="762000"/>
          <p14:tracePt t="41263" x="7816850" y="793750"/>
          <p14:tracePt t="41273" x="7816850" y="806450"/>
          <p14:tracePt t="41283" x="7804150" y="819150"/>
          <p14:tracePt t="41293" x="7791450" y="844550"/>
          <p14:tracePt t="41303" x="7778750" y="876300"/>
          <p14:tracePt t="41313" x="7734300" y="901700"/>
          <p14:tracePt t="41323" x="7677150" y="946150"/>
          <p14:tracePt t="41333" x="7639050" y="984250"/>
          <p14:tracePt t="41343" x="7569200" y="1028700"/>
          <p14:tracePt t="41353" x="7537450" y="1066800"/>
          <p14:tracePt t="41363" x="7512050" y="1085850"/>
          <p14:tracePt t="41373" x="7512050" y="1098550"/>
          <p14:tracePt t="41383" x="7499350" y="1098550"/>
          <p14:tracePt t="41393" x="7486650" y="1111250"/>
          <p14:tracePt t="41403" x="7467600" y="1123950"/>
          <p14:tracePt t="41413" x="7454900" y="1123950"/>
          <p14:tracePt t="41423" x="7442200" y="1136650"/>
          <p14:tracePt t="41433" x="7429500" y="1149350"/>
          <p14:tracePt t="41443" x="7416800" y="1168400"/>
          <p14:tracePt t="41453" x="7404100" y="1181100"/>
          <p14:tracePt t="41463" x="7385050" y="1193800"/>
          <p14:tracePt t="41482" x="7346950" y="1238250"/>
          <p14:tracePt t="41493" x="7334250" y="1250950"/>
          <p14:tracePt t="41503" x="7302500" y="1276350"/>
          <p14:tracePt t="41513" x="7264400" y="1320800"/>
          <p14:tracePt t="41523" x="7232650" y="1358900"/>
          <p14:tracePt t="41533" x="7219950" y="1371600"/>
          <p14:tracePt t="41543" x="7219950" y="1390650"/>
          <p14:tracePt t="41553" x="7207250" y="1403350"/>
          <p14:tracePt t="41613" x="7194550" y="1416050"/>
          <p14:tracePt t="41623" x="7181850" y="1428750"/>
          <p14:tracePt t="41633" x="7150100" y="1428750"/>
          <p14:tracePt t="41643" x="7137400" y="1441450"/>
          <p14:tracePt t="41713" x="7150100" y="1441450"/>
          <p14:tracePt t="41723" x="7162800" y="1441450"/>
          <p14:tracePt t="41733" x="7181850" y="1441450"/>
          <p14:tracePt t="41743" x="7194550" y="1441450"/>
          <p14:tracePt t="41754" x="7207250" y="1441450"/>
          <p14:tracePt t="41763" x="7219950" y="1441450"/>
          <p14:tracePt t="41773" x="7251700" y="1460500"/>
          <p14:tracePt t="41822" x="7264400" y="1473200"/>
          <p14:tracePt t="41843" x="7264400" y="1485900"/>
          <p14:tracePt t="41853" x="7277100" y="1498600"/>
          <p14:tracePt t="41863" x="7277100" y="1511300"/>
          <p14:tracePt t="41873" x="7289800" y="1524000"/>
          <p14:tracePt t="41883" x="7315200" y="1524000"/>
          <p14:tracePt t="41893" x="7334250" y="1543050"/>
          <p14:tracePt t="41903" x="7346950" y="1543050"/>
          <p14:tracePt t="41952" x="7346950" y="1555750"/>
          <p14:tracePt t="41963" x="7346950" y="1568450"/>
          <p14:tracePt t="41983" x="7346950" y="1581150"/>
          <p14:tracePt t="42023" x="7346950" y="1593850"/>
          <p14:tracePt t="42033" x="7334250" y="1593850"/>
          <p14:tracePt t="43051" x="6788150" y="1803400"/>
          <p14:tracePt t="43059" x="6775450" y="1803400"/>
          <p14:tracePt t="43067" x="6775450" y="1816100"/>
          <p14:tracePt t="43172" x="6788150" y="1816100"/>
          <p14:tracePt t="43202" x="6788150" y="1835150"/>
          <p14:tracePt t="43343" x="6788150" y="1847850"/>
          <p14:tracePt t="43462" x="6788150" y="1860550"/>
          <p14:tracePt t="43522" x="6807200" y="1860550"/>
          <p14:tracePt t="43562" x="6819900" y="1860550"/>
          <p14:tracePt t="43573" x="6832600" y="1873250"/>
          <p14:tracePt t="43583" x="6845300" y="1873250"/>
          <p14:tracePt t="43593" x="6858000" y="1873250"/>
          <p14:tracePt t="43613" x="6870700" y="1873250"/>
          <p14:tracePt t="43663" x="6889750" y="1873250"/>
          <p14:tracePt t="43683" x="6902450" y="1860550"/>
          <p14:tracePt t="43693" x="6915150" y="1860550"/>
          <p14:tracePt t="43703" x="6927850" y="1860550"/>
          <p14:tracePt t="43713" x="6940550" y="1860550"/>
          <p14:tracePt t="43723" x="6959600" y="1860550"/>
          <p14:tracePt t="43733" x="6972300" y="1860550"/>
          <p14:tracePt t="43763" x="6985000" y="1860550"/>
          <p14:tracePt t="43783" x="7010400" y="1860550"/>
          <p14:tracePt t="43793" x="7029450" y="1860550"/>
          <p14:tracePt t="43803" x="7054850" y="1860550"/>
          <p14:tracePt t="43813" x="7067550" y="1860550"/>
          <p14:tracePt t="43823" x="7124700" y="1860550"/>
          <p14:tracePt t="43833" x="7150100" y="1847850"/>
          <p14:tracePt t="43843" x="7194550" y="1847850"/>
          <p14:tracePt t="43853" x="7232650" y="1847850"/>
          <p14:tracePt t="43863" x="7264400" y="1835150"/>
          <p14:tracePt t="43873" x="7289800" y="1835150"/>
          <p14:tracePt t="43883" x="7334250" y="1835150"/>
          <p14:tracePt t="43893" x="7372350" y="1835150"/>
          <p14:tracePt t="43903" x="7429500" y="1835150"/>
          <p14:tracePt t="43913" x="7454900" y="1835150"/>
          <p14:tracePt t="43923" x="7512050" y="1835150"/>
          <p14:tracePt t="43933" x="7569200" y="1835150"/>
          <p14:tracePt t="43943" x="7639050" y="1835150"/>
          <p14:tracePt t="43953" x="7708900" y="1835150"/>
          <p14:tracePt t="43963" x="7778750" y="1816100"/>
          <p14:tracePt t="43973" x="7829550" y="1803400"/>
          <p14:tracePt t="43983" x="7874000" y="1790700"/>
          <p14:tracePt t="43993" x="7912100" y="1790700"/>
          <p14:tracePt t="44003" x="7956550" y="1790700"/>
          <p14:tracePt t="44013" x="8001000" y="1790700"/>
          <p14:tracePt t="44023" x="8026400" y="1790700"/>
          <p14:tracePt t="44033" x="8051800" y="1790700"/>
          <p14:tracePt t="44043" x="8096250" y="1790700"/>
          <p14:tracePt t="44053" x="8153400" y="1790700"/>
          <p14:tracePt t="44063" x="8204200" y="1790700"/>
          <p14:tracePt t="44073" x="8248650" y="1790700"/>
          <p14:tracePt t="45092" x="10414000" y="1790700"/>
          <p14:tracePt t="45107" x="10439400" y="1790700"/>
          <p14:tracePt t="45115" x="10471150" y="1803400"/>
          <p14:tracePt t="45125" x="10496550" y="1803400"/>
          <p14:tracePt t="45134" x="10528300" y="1803400"/>
          <p14:tracePt t="45144" x="10566400" y="1803400"/>
          <p14:tracePt t="45154" x="10610850" y="1803400"/>
          <p14:tracePt t="45164" x="10636250" y="1803400"/>
          <p14:tracePt t="45174" x="10680700" y="1803400"/>
          <p14:tracePt t="45184" x="10693400" y="1803400"/>
          <p14:tracePt t="45194" x="10706100" y="1803400"/>
          <p14:tracePt t="45213" x="10718800" y="1790700"/>
          <p14:tracePt t="45233" x="10731500" y="1790700"/>
          <p14:tracePt t="45253" x="10750550" y="1790700"/>
          <p14:tracePt t="45263" x="10763250" y="1790700"/>
          <p14:tracePt t="45273" x="10788650" y="1790700"/>
          <p14:tracePt t="45293" x="10801350" y="1790700"/>
          <p14:tracePt t="45362" x="10820400" y="1790700"/>
          <p14:tracePt t="45383" x="10833100" y="1790700"/>
          <p14:tracePt t="45393" x="10833100" y="1803400"/>
          <p14:tracePt t="45422" x="10845800" y="1803400"/>
          <p14:tracePt t="45443" x="10833100" y="1803400"/>
          <p14:tracePt t="46302" x="10833100" y="1790700"/>
          <p14:tracePt t="46912" x="10833100" y="1778000"/>
          <p14:tracePt t="49123" x="10788650" y="1778000"/>
          <p14:tracePt t="49133" x="10763250" y="1778000"/>
          <p14:tracePt t="49143" x="10731500" y="1778000"/>
          <p14:tracePt t="49153" x="10706100" y="1778000"/>
          <p14:tracePt t="49163" x="10693400" y="1778000"/>
          <p14:tracePt t="49173" x="10680700" y="1790700"/>
          <p14:tracePt t="49183" x="10636250" y="1790700"/>
          <p14:tracePt t="49193" x="10610850" y="1803400"/>
          <p14:tracePt t="49203" x="10553700" y="1835150"/>
          <p14:tracePt t="49213" x="10509250" y="1847850"/>
          <p14:tracePt t="49223" x="10414000" y="1885950"/>
          <p14:tracePt t="49233" x="10306050" y="1917700"/>
          <p14:tracePt t="49243" x="10191750" y="1968500"/>
          <p14:tracePt t="49253" x="10109200" y="2000250"/>
          <p14:tracePt t="49263" x="10039350" y="2025650"/>
          <p14:tracePt t="49273" x="9969500" y="2038350"/>
          <p14:tracePt t="49283" x="9899650" y="2070100"/>
          <p14:tracePt t="49293" x="9842500" y="2082800"/>
          <p14:tracePt t="49303" x="9791700" y="2095500"/>
          <p14:tracePt t="49313" x="9772650" y="2095500"/>
          <p14:tracePt t="49323" x="9747250" y="2108200"/>
          <p14:tracePt t="49343" x="9690100" y="2139950"/>
          <p14:tracePt t="49353" x="9652000" y="2152650"/>
          <p14:tracePt t="49363" x="9607550" y="2152650"/>
          <p14:tracePt t="49373" x="9556750" y="2178050"/>
          <p14:tracePt t="49383" x="9486900" y="2209800"/>
          <p14:tracePt t="49393" x="9398000" y="2247900"/>
          <p14:tracePt t="49403" x="9315450" y="2305050"/>
          <p14:tracePt t="49413" x="9245600" y="2343150"/>
          <p14:tracePt t="49423" x="9163050" y="2387600"/>
          <p14:tracePt t="49433" x="9080500" y="2432050"/>
          <p14:tracePt t="49443" x="8972550" y="2470150"/>
          <p14:tracePt t="49453" x="8902700" y="2501900"/>
          <p14:tracePt t="49463" x="8858250" y="2514600"/>
          <p14:tracePt t="49473" x="8801100" y="2527300"/>
          <p14:tracePt t="49483" x="8750300" y="2540000"/>
          <p14:tracePt t="49493" x="8667750" y="2552700"/>
          <p14:tracePt t="49503" x="8578850" y="2584450"/>
          <p14:tracePt t="49513" x="8515350" y="2609850"/>
          <p14:tracePt t="49523" x="8470900" y="2635250"/>
          <p14:tracePt t="49533" x="8426450" y="2667000"/>
          <p14:tracePt t="49543" x="8375650" y="2692400"/>
          <p14:tracePt t="49553" x="8343900" y="2705100"/>
          <p14:tracePt t="49563" x="8318500" y="2724150"/>
          <p14:tracePt t="49573" x="8293100" y="2736850"/>
          <p14:tracePt t="49583" x="8274050" y="2736850"/>
          <p14:tracePt t="49593" x="8235950" y="2749550"/>
          <p14:tracePt t="49603" x="8191500" y="2762250"/>
          <p14:tracePt t="49613" x="8166100" y="2787650"/>
          <p14:tracePt t="49623" x="8134350" y="2806700"/>
          <p14:tracePt t="49673" x="8153400" y="2806700"/>
          <p14:tracePt t="49703" x="8083550" y="2774950"/>
          <p14:tracePt t="49713" x="8013700" y="2736850"/>
          <p14:tracePt t="49723" x="7943850" y="2692400"/>
          <p14:tracePt t="49823" x="7956550" y="2692400"/>
          <p14:tracePt t="49833" x="8039100" y="2692400"/>
          <p14:tracePt t="49843" x="8134350" y="2692400"/>
          <p14:tracePt t="49862" x="8121650" y="2679700"/>
          <p14:tracePt t="49873" x="8096250" y="2667000"/>
          <p14:tracePt t="49883" x="8051800" y="2667000"/>
          <p14:tracePt t="49893" x="8039100" y="2667000"/>
          <p14:tracePt t="49903" x="8026400" y="2667000"/>
          <p14:tracePt t="49913" x="8013700" y="2667000"/>
          <p14:tracePt t="49923" x="8001000" y="2667000"/>
          <p14:tracePt t="49934" x="7981950" y="2679700"/>
          <p14:tracePt t="49943" x="7912100" y="2692400"/>
          <p14:tracePt t="49953" x="7829550" y="2705100"/>
          <p14:tracePt t="50971" x="8680450" y="2971800"/>
          <p14:tracePt t="50982" x="8705850" y="2971800"/>
          <p14:tracePt t="50990" x="8718550" y="2971800"/>
          <p14:tracePt t="51004" x="8788400" y="2971800"/>
          <p14:tracePt t="51014" x="8801100" y="2971800"/>
          <p14:tracePt t="51024" x="8820150" y="2971800"/>
          <p14:tracePt t="51073" x="8832850" y="2971800"/>
          <p14:tracePt t="51083" x="8845550" y="2971800"/>
          <p14:tracePt t="51093" x="8870950" y="2971800"/>
          <p14:tracePt t="51103" x="8915400" y="2971800"/>
          <p14:tracePt t="51113" x="8972550" y="2971800"/>
          <p14:tracePt t="51123" x="8997950" y="2971800"/>
          <p14:tracePt t="51133" x="9010650" y="2971800"/>
          <p14:tracePt t="51143" x="9023350" y="2971800"/>
          <p14:tracePt t="51173" x="9042400" y="2971800"/>
          <p14:tracePt t="51183" x="9055100" y="2984500"/>
          <p14:tracePt t="51193" x="9067800" y="2984500"/>
          <p14:tracePt t="51203" x="9112250" y="2984500"/>
          <p14:tracePt t="51213" x="9163050" y="2984500"/>
          <p14:tracePt t="51223" x="9194800" y="2984500"/>
          <p14:tracePt t="51233" x="9207500" y="2984500"/>
          <p14:tracePt t="51323" x="9220200" y="2971800"/>
          <p14:tracePt t="51334" x="9232900" y="2971800"/>
          <p14:tracePt t="51343" x="9245600" y="2971800"/>
          <p14:tracePt t="51353" x="9245600" y="2959100"/>
          <p14:tracePt t="51363" x="9264650" y="2959100"/>
          <p14:tracePt t="51402" x="9277350" y="2959100"/>
          <p14:tracePt t="51413" x="9290050" y="2940050"/>
          <p14:tracePt t="51423" x="9302750" y="2940050"/>
          <p14:tracePt t="51452" x="9347200" y="2927350"/>
          <p14:tracePt t="51463" x="9398000" y="2914650"/>
          <p14:tracePt t="51473" x="9417050" y="2914650"/>
          <p14:tracePt t="51483" x="9417050" y="2901950"/>
          <p14:tracePt t="51543" x="9429750" y="2901950"/>
          <p14:tracePt t="51592" x="9442450" y="2901950"/>
          <p14:tracePt t="51622" x="9455150" y="2901950"/>
          <p14:tracePt t="51703" x="9455150" y="2889250"/>
          <p14:tracePt t="51713" x="9467850" y="2889250"/>
          <p14:tracePt t="51742" x="9486900" y="2889250"/>
          <p14:tracePt t="52403" x="9467850" y="2889250"/>
          <p14:tracePt t="52413" x="9455150" y="2901950"/>
          <p14:tracePt t="52423" x="9417050" y="2927350"/>
          <p14:tracePt t="52433" x="9372600" y="2971800"/>
          <p14:tracePt t="53450" x="6445250" y="6203950"/>
          <p14:tracePt t="53459" x="6445250" y="6191250"/>
          <p14:tracePt t="53480" x="6457950" y="6165850"/>
          <p14:tracePt t="53483" x="6457950" y="6134100"/>
          <p14:tracePt t="53493" x="6470650" y="6108700"/>
          <p14:tracePt t="53503" x="6470650" y="6083300"/>
          <p14:tracePt t="53513" x="6470650" y="6051550"/>
          <p14:tracePt t="53533" x="6470650" y="6038850"/>
          <p14:tracePt t="53543" x="6470650" y="6026150"/>
          <p14:tracePt t="53573" x="6483350" y="6013450"/>
          <p14:tracePt t="53583" x="6483350" y="5994400"/>
          <p14:tracePt t="53593" x="6515100" y="5981700"/>
          <p14:tracePt t="53603" x="6540500" y="5943600"/>
          <p14:tracePt t="53613" x="6553200" y="5911850"/>
          <p14:tracePt t="53623" x="6565900" y="5886450"/>
          <p14:tracePt t="53633" x="6565900" y="5873750"/>
          <p14:tracePt t="53742" x="6565900" y="5886450"/>
          <p14:tracePt t="53753" x="6565900" y="5943600"/>
          <p14:tracePt t="53763" x="6565900" y="6013450"/>
          <p14:tracePt t="53773" x="6584950" y="6083300"/>
          <p14:tracePt t="53783" x="6610350" y="6165850"/>
          <p14:tracePt t="53793" x="6623050" y="6235700"/>
          <p14:tracePt t="53803" x="6648450" y="6305550"/>
          <p14:tracePt t="53813" x="6680200" y="6356350"/>
          <p14:tracePt t="53823" x="6692900" y="6388100"/>
          <p14:tracePt t="53833" x="6692900" y="6426200"/>
          <p14:tracePt t="53843" x="6692900" y="6438900"/>
          <p14:tracePt t="53853" x="6692900" y="6457950"/>
          <p14:tracePt t="53863" x="6680200" y="6470650"/>
          <p14:tracePt t="53883" x="6680200" y="6483350"/>
          <p14:tracePt t="54203" x="6692900" y="6470650"/>
          <p14:tracePt t="54213" x="6705600" y="6470650"/>
          <p14:tracePt t="54223" x="6718300" y="6470650"/>
          <p14:tracePt t="54233" x="6737350" y="6470650"/>
          <p14:tracePt t="54253" x="6750050" y="6470650"/>
          <p14:tracePt t="54263" x="6775450" y="6470650"/>
          <p14:tracePt t="54273" x="6788150" y="6470650"/>
          <p14:tracePt t="54283" x="6832600" y="6483350"/>
          <p14:tracePt t="54293" x="6870700" y="6483350"/>
          <p14:tracePt t="54303" x="6927850" y="6483350"/>
          <p14:tracePt t="54313" x="6985000" y="6496050"/>
          <p14:tracePt t="54323" x="7042150" y="6496050"/>
          <p14:tracePt t="54333" x="7067550" y="6496050"/>
          <p14:tracePt t="54343" x="7080250" y="6496050"/>
          <p14:tracePt t="54353" x="7092950" y="6496050"/>
          <p14:tracePt t="54403" x="7112000" y="6496050"/>
          <p14:tracePt t="54413" x="7124700" y="6496050"/>
          <p14:tracePt t="54423" x="7137400" y="6496050"/>
          <p14:tracePt t="54433" x="7162800" y="6496050"/>
          <p14:tracePt t="54443" x="7207250" y="6496050"/>
          <p14:tracePt t="54453" x="7232650" y="6496050"/>
          <p14:tracePt t="54463" x="7264400" y="6496050"/>
          <p14:tracePt t="54483" x="7277100" y="6496050"/>
          <p14:tracePt t="55500" x="8318500" y="6540500"/>
          <p14:tracePt t="55518" x="8331200" y="6540500"/>
          <p14:tracePt t="55533" x="8343900" y="6540500"/>
          <p14:tracePt t="55544" x="8356600" y="6540500"/>
          <p14:tracePt t="55563" x="8375650" y="6540500"/>
          <p14:tracePt t="55573" x="8388350" y="6540500"/>
          <p14:tracePt t="55643" x="8401050" y="6553200"/>
          <p14:tracePt t="55662" x="8413750" y="6553200"/>
          <p14:tracePt t="55673" x="8426450" y="6553200"/>
          <p14:tracePt t="55683" x="8445500" y="6553200"/>
          <p14:tracePt t="55693" x="8458200" y="6553200"/>
          <p14:tracePt t="57183" x="8470900" y="6553200"/>
          <p14:tracePt t="57193" x="8483600" y="6553200"/>
          <p14:tracePt t="57203" x="8483600" y="6540500"/>
          <p14:tracePt t="57213" x="8496300" y="6540500"/>
          <p14:tracePt t="58231" x="9569450" y="6457950"/>
          <p14:tracePt t="58240" x="9582150" y="6457950"/>
          <p14:tracePt t="58260" x="9594850" y="6457950"/>
          <p14:tracePt t="58264" x="9582150" y="6470650"/>
          <p14:tracePt t="58274" x="9537700" y="6483350"/>
          <p14:tracePt t="58284" x="9467850" y="6483350"/>
          <p14:tracePt t="58294" x="9442450" y="6483350"/>
          <p14:tracePt t="58523" x="9442450" y="6496050"/>
          <p14:tracePt t="58542" x="9455150" y="6483350"/>
          <p14:tracePt t="58553" x="9499600" y="6457950"/>
          <p14:tracePt t="58563" x="9569450" y="6457950"/>
          <p14:tracePt t="58573" x="9594850" y="6457950"/>
          <p14:tracePt t="58583" x="9607550" y="6457950"/>
          <p14:tracePt t="58633" x="9607550" y="6438900"/>
          <p14:tracePt t="58652" x="9620250" y="6438900"/>
          <p14:tracePt t="58663" x="9639300" y="6438900"/>
          <p14:tracePt t="58683" x="9652000" y="6438900"/>
          <p14:tracePt t="58783" x="9664700" y="6438900"/>
          <p14:tracePt t="58813" x="9677400" y="6438900"/>
          <p14:tracePt t="58903" x="9664700" y="6438900"/>
          <p14:tracePt t="58993" x="9652000" y="6438900"/>
          <p14:tracePt t="59013" x="9639300" y="6438900"/>
          <p14:tracePt t="59023" x="9620250" y="6438900"/>
          <p14:tracePt t="59033" x="9607550" y="6457950"/>
          <p14:tracePt t="59043" x="9569450" y="6457950"/>
          <p14:tracePt t="59053" x="9537700" y="6457950"/>
          <p14:tracePt t="59063" x="9486900" y="6470650"/>
          <p14:tracePt t="59073" x="9429750" y="6470650"/>
          <p14:tracePt t="59083" x="9372600" y="6483350"/>
          <p14:tracePt t="59093" x="9359900" y="6483350"/>
          <p14:tracePt t="59103" x="9347200" y="6483350"/>
          <p14:tracePt t="59203" x="9334500" y="6483350"/>
          <p14:tracePt t="59302" x="9347200" y="6483350"/>
          <p14:tracePt t="59313" x="9359900" y="6470650"/>
          <p14:tracePt t="59353" x="9372600" y="6470650"/>
          <p14:tracePt t="59373" x="9385300" y="6470650"/>
          <p14:tracePt t="59392" x="9398000" y="6470650"/>
          <p14:tracePt t="60414" x="9747250" y="6496050"/>
          <p14:tracePt t="60622" x="9759950" y="6483350"/>
          <p14:tracePt t="60982" x="9772650" y="6483350"/>
          <p14:tracePt t="61042" x="9791700" y="6483350"/>
          <p14:tracePt t="61073" x="9804400" y="6470650"/>
          <p14:tracePt t="61083" x="9817100" y="6470650"/>
          <p14:tracePt t="61093" x="9842500" y="6470650"/>
          <p14:tracePt t="61103" x="9874250" y="6470650"/>
          <p14:tracePt t="61113" x="9912350" y="6470650"/>
          <p14:tracePt t="61123" x="9994900" y="6483350"/>
          <p14:tracePt t="61133" x="10083800" y="6483350"/>
          <p14:tracePt t="61143" x="10166350" y="6496050"/>
          <p14:tracePt t="61153" x="10261600" y="6496050"/>
          <p14:tracePt t="61163" x="10331450" y="6496050"/>
          <p14:tracePt t="61173" x="10375900" y="6496050"/>
          <p14:tracePt t="61183" x="10401300" y="6496050"/>
          <p14:tracePt t="61193" x="10426700" y="6496050"/>
          <p14:tracePt t="61203" x="10439400" y="6496050"/>
          <p14:tracePt t="61272" x="10458450" y="6496050"/>
          <p14:tracePt t="61292" x="10471150" y="6496050"/>
          <p14:tracePt t="61322" x="10483850" y="6496050"/>
          <p14:tracePt t="61393" x="10496550" y="6496050"/>
          <p14:tracePt t="61413" x="10509250" y="6496050"/>
          <p14:tracePt t="61423" x="10528300" y="6496050"/>
          <p14:tracePt t="61433" x="10541000" y="6496050"/>
          <p14:tracePt t="61443" x="10566400" y="6496050"/>
          <p14:tracePt t="62449" x="11861800" y="6496050"/>
          <p14:tracePt t="62553" x="11842750" y="6496050"/>
          <p14:tracePt t="62583" x="11842750" y="6483350"/>
          <p14:tracePt t="63601" x="3111500" y="2095500"/>
          <p14:tracePt t="63607" x="3054350" y="2095500"/>
          <p14:tracePt t="63616" x="3028950" y="2095500"/>
          <p14:tracePt t="63631" x="2997200" y="2095500"/>
          <p14:tracePt t="63644" x="2984500" y="2095500"/>
          <p14:tracePt t="63653" x="2971800" y="2095500"/>
          <p14:tracePt t="63663" x="2946400" y="2095500"/>
          <p14:tracePt t="63673" x="2927350" y="2095500"/>
          <p14:tracePt t="63683" x="2901950" y="2095500"/>
          <p14:tracePt t="63693" x="2889250" y="2095500"/>
          <p14:tracePt t="63703" x="2844800" y="2095500"/>
          <p14:tracePt t="63713" x="2806700" y="2095500"/>
          <p14:tracePt t="63723" x="2762250" y="2095500"/>
          <p14:tracePt t="63733" x="2749550" y="2095500"/>
          <p14:tracePt t="63743" x="2724150" y="2095500"/>
          <p14:tracePt t="63753" x="2679700" y="2095500"/>
          <p14:tracePt t="63763" x="2635250" y="2095500"/>
          <p14:tracePt t="63773" x="2609850" y="2095500"/>
          <p14:tracePt t="63783" x="2584450" y="2095500"/>
          <p14:tracePt t="63793" x="2571750" y="2095500"/>
          <p14:tracePt t="63803" x="2552700" y="2095500"/>
          <p14:tracePt t="63823" x="2540000" y="2095500"/>
          <p14:tracePt t="63833" x="2527300" y="2095500"/>
          <p14:tracePt t="63853" x="2514600" y="2095500"/>
          <p14:tracePt t="63863" x="2501900" y="2095500"/>
          <p14:tracePt t="63873" x="2482850" y="2108200"/>
          <p14:tracePt t="63883" x="2470150" y="2108200"/>
          <p14:tracePt t="63903" x="2457450" y="2108200"/>
          <p14:tracePt t="63913" x="2444750" y="2108200"/>
          <p14:tracePt t="63923" x="2432050" y="2108200"/>
          <p14:tracePt t="63933" x="2419350" y="2108200"/>
          <p14:tracePt t="63953" x="2400300" y="2108200"/>
          <p14:tracePt t="64303" x="2419350" y="2108200"/>
          <p14:tracePt t="64322" x="2432050" y="2108200"/>
          <p14:tracePt t="64333" x="2457450" y="2108200"/>
          <p14:tracePt t="64343" x="2482850" y="2108200"/>
          <p14:tracePt t="64353" x="2527300" y="2108200"/>
          <p14:tracePt t="64363" x="2540000" y="2108200"/>
          <p14:tracePt t="64373" x="2584450" y="2108200"/>
          <p14:tracePt t="64383" x="2622550" y="2108200"/>
          <p14:tracePt t="64393" x="2692400" y="2108200"/>
          <p14:tracePt t="64403" x="2749550" y="2108200"/>
          <p14:tracePt t="64413" x="2844800" y="2120900"/>
          <p14:tracePt t="64423" x="2927350" y="2120900"/>
          <p14:tracePt t="64433" x="3111500" y="2120900"/>
          <p14:tracePt t="64443" x="3289300" y="2139950"/>
          <p14:tracePt t="64453" x="3524250" y="2152650"/>
          <p14:tracePt t="64463" x="3765550" y="2165350"/>
          <p14:tracePt t="64473" x="3860800" y="2178050"/>
          <p14:tracePt t="64483" x="3917950" y="2178050"/>
          <p14:tracePt t="64493" x="3987800" y="2178050"/>
          <p14:tracePt t="64503" x="4013200" y="2178050"/>
          <p14:tracePt t="64513" x="4038600" y="2178050"/>
          <p14:tracePt t="64523" x="4057650" y="2178050"/>
          <p14:tracePt t="64533" x="4108450" y="2178050"/>
          <p14:tracePt t="64543" x="4178300" y="2178050"/>
          <p14:tracePt t="64553" x="4318000" y="2178050"/>
          <p14:tracePt t="64563" x="4483100" y="2178050"/>
          <p14:tracePt t="64573" x="4565650" y="2178050"/>
          <p14:tracePt t="64583" x="4775200" y="2190750"/>
          <p14:tracePt t="64593" x="4940300" y="2190750"/>
          <p14:tracePt t="64603" x="5041900" y="2190750"/>
          <p14:tracePt t="64613" x="5099050" y="2190750"/>
          <p14:tracePt t="64623" x="5149850" y="2190750"/>
          <p14:tracePt t="65640" x="3556000" y="2362200"/>
          <p14:tracePt t="65651" x="3511550" y="2362200"/>
          <p14:tracePt t="65659" x="3486150" y="2362200"/>
          <p14:tracePt t="65673" x="3416300" y="2387600"/>
          <p14:tracePt t="65684" x="3403600" y="2387600"/>
          <p14:tracePt t="65693" x="3390900" y="2387600"/>
          <p14:tracePt t="65703" x="3371850" y="2387600"/>
          <p14:tracePt t="65713" x="3359150" y="2387600"/>
          <p14:tracePt t="65723" x="3346450" y="2387600"/>
          <p14:tracePt t="65733" x="3333750" y="2387600"/>
          <p14:tracePt t="65753" x="3302000" y="2400300"/>
          <p14:tracePt t="65763" x="3263900" y="2400300"/>
          <p14:tracePt t="65773" x="3238500" y="2400300"/>
          <p14:tracePt t="65783" x="3206750" y="2413000"/>
          <p14:tracePt t="65793" x="3149600" y="2413000"/>
          <p14:tracePt t="65803" x="3067050" y="2432050"/>
          <p14:tracePt t="65813" x="2984500" y="2432050"/>
          <p14:tracePt t="65823" x="2946400" y="2432050"/>
          <p14:tracePt t="65833" x="2889250" y="2432050"/>
          <p14:tracePt t="65843" x="2844800" y="2432050"/>
          <p14:tracePt t="65853" x="2794000" y="2432050"/>
          <p14:tracePt t="65863" x="2749550" y="2432050"/>
          <p14:tracePt t="65873" x="2736850" y="2432050"/>
          <p14:tracePt t="65883" x="2724150" y="2432050"/>
          <p14:tracePt t="65893" x="2705100" y="2432050"/>
          <p14:tracePt t="65903" x="2679700" y="2432050"/>
          <p14:tracePt t="65913" x="2654300" y="2432050"/>
          <p14:tracePt t="65923" x="2622550" y="2432050"/>
          <p14:tracePt t="65933" x="2597150" y="2432050"/>
          <p14:tracePt t="65943" x="2584450" y="2432050"/>
          <p14:tracePt t="65953" x="2540000" y="2432050"/>
          <p14:tracePt t="65963" x="2501900" y="2432050"/>
          <p14:tracePt t="65973" x="2482850" y="2444750"/>
          <p14:tracePt t="65983" x="2470150" y="2444750"/>
          <p14:tracePt t="66002" x="2457450" y="2444750"/>
          <p14:tracePt t="66013" x="2432050" y="2457450"/>
          <p14:tracePt t="66023" x="2387600" y="2470150"/>
          <p14:tracePt t="66033" x="2362200" y="2482850"/>
          <p14:tracePt t="66043" x="2317750" y="2501900"/>
          <p14:tracePt t="66053" x="2305050" y="2514600"/>
          <p14:tracePt t="66063" x="2279650" y="2527300"/>
          <p14:tracePt t="66073" x="2247900" y="2527300"/>
          <p14:tracePt t="66083" x="2235200" y="2540000"/>
          <p14:tracePt t="66093" x="2222500" y="2540000"/>
          <p14:tracePt t="66133" x="2178050" y="2552700"/>
          <p14:tracePt t="66143" x="2139950" y="2565400"/>
          <p14:tracePt t="66153" x="2127250" y="2584450"/>
          <p14:tracePt t="66163" x="2070100" y="2609850"/>
          <p14:tracePt t="66173" x="2057400" y="2609850"/>
          <p14:tracePt t="66183" x="2025650" y="2622550"/>
          <p14:tracePt t="66203" x="2000250" y="2635250"/>
          <p14:tracePt t="66213" x="1987550" y="2635250"/>
          <p14:tracePt t="66223" x="1974850" y="2654300"/>
          <p14:tracePt t="66243" x="1943100" y="2667000"/>
          <p14:tracePt t="66253" x="1930400" y="2667000"/>
          <p14:tracePt t="66263" x="1917700" y="2667000"/>
          <p14:tracePt t="66273" x="1885950" y="2679700"/>
          <p14:tracePt t="66283" x="1873250" y="2679700"/>
          <p14:tracePt t="66293" x="1847850" y="2679700"/>
          <p14:tracePt t="66303" x="1835150" y="2679700"/>
          <p14:tracePt t="66313" x="1803400" y="2692400"/>
          <p14:tracePt t="66323" x="1765300" y="2692400"/>
          <p14:tracePt t="66333" x="1765300" y="2705100"/>
          <p14:tracePt t="66433" x="1752600" y="2705100"/>
          <p14:tracePt t="66473" x="1765300" y="2705100"/>
          <p14:tracePt t="66483" x="1778000" y="2705100"/>
          <p14:tracePt t="66493" x="1803400" y="2705100"/>
          <p14:tracePt t="66512" x="1816100" y="2705100"/>
          <p14:tracePt t="66533" x="1835150" y="2705100"/>
          <p14:tracePt t="66543" x="1873250" y="2705100"/>
          <p14:tracePt t="66553" x="1955800" y="2724150"/>
          <p14:tracePt t="66563" x="2082800" y="2736850"/>
          <p14:tracePt t="66573" x="2222500" y="2736850"/>
          <p14:tracePt t="66583" x="2584450" y="2736850"/>
          <p14:tracePt t="66593" x="2876550" y="2749550"/>
          <p14:tracePt t="66603" x="3333750" y="2762250"/>
          <p14:tracePt t="66613" x="3663950" y="2762250"/>
          <p14:tracePt t="66623" x="3968750" y="2762250"/>
          <p14:tracePt t="66633" x="4305300" y="2749550"/>
          <p14:tracePt t="66643" x="4705350" y="2724150"/>
          <p14:tracePt t="66653" x="5099050" y="2692400"/>
          <p14:tracePt t="66663" x="5473700" y="2679700"/>
          <p14:tracePt t="67682" x="8426450" y="2482850"/>
          <p14:tracePt t="68093" x="8413750" y="2482850"/>
          <p14:tracePt t="68233" x="8401050" y="2482850"/>
          <p14:tracePt t="68362" x="8388350" y="2482850"/>
          <p14:tracePt t="68512" x="8375650" y="2482850"/>
          <p14:tracePt t="68523" x="8356600" y="2482850"/>
          <p14:tracePt t="68593" x="8343900" y="2501900"/>
          <p14:tracePt t="68612" x="8331200" y="2501900"/>
          <p14:tracePt t="68633" x="8318500" y="2501900"/>
          <p14:tracePt t="68662" x="8305800" y="2501900"/>
          <p14:tracePt t="68682" x="8293100" y="2501900"/>
          <p14:tracePt t="68693" x="8261350" y="2501900"/>
          <p14:tracePt t="68703" x="8248650" y="2501900"/>
          <p14:tracePt t="68713" x="8204200" y="2501900"/>
          <p14:tracePt t="69731" x="2235200" y="4552950"/>
          <p14:tracePt t="69773" x="2247900" y="4552950"/>
          <p14:tracePt t="69783" x="2247900" y="4565650"/>
          <p14:tracePt t="69793" x="2235200" y="4610100"/>
          <p14:tracePt t="69803" x="2235200" y="4635500"/>
          <p14:tracePt t="69813" x="2222500" y="4667250"/>
          <p14:tracePt t="69823" x="2197100" y="4692650"/>
          <p14:tracePt t="69833" x="2165350" y="4718050"/>
          <p14:tracePt t="69843" x="2108200" y="4762500"/>
          <p14:tracePt t="69853" x="2082800" y="4787900"/>
          <p14:tracePt t="69863" x="2025650" y="4832350"/>
          <p14:tracePt t="69873" x="2000250" y="4857750"/>
          <p14:tracePt t="69883" x="1987550" y="4870450"/>
          <p14:tracePt t="69893" x="1987550" y="4889500"/>
          <p14:tracePt t="69992" x="2000250" y="4889500"/>
          <p14:tracePt t="70003" x="2057400" y="4889500"/>
          <p14:tracePt t="70013" x="2139950" y="4845050"/>
          <p14:tracePt t="70023" x="2209800" y="4832350"/>
          <p14:tracePt t="70033" x="2235200" y="4819650"/>
          <p14:tracePt t="70043" x="2279650" y="4800600"/>
          <p14:tracePt t="70053" x="2317750" y="4800600"/>
          <p14:tracePt t="70063" x="2374900" y="4787900"/>
          <p14:tracePt t="70073" x="2419350" y="4787900"/>
          <p14:tracePt t="70083" x="2457450" y="4787900"/>
          <p14:tracePt t="70093" x="2470150" y="4787900"/>
          <p14:tracePt t="70103" x="2527300" y="4787900"/>
          <p14:tracePt t="70113" x="2584450" y="4787900"/>
          <p14:tracePt t="70123" x="2609850" y="4800600"/>
          <p14:tracePt t="70133" x="2635250" y="4800600"/>
          <p14:tracePt t="70143" x="2667000" y="4800600"/>
          <p14:tracePt t="70153" x="2679700" y="4787900"/>
          <p14:tracePt t="70163" x="2724150" y="4787900"/>
          <p14:tracePt t="70173" x="2749550" y="4787900"/>
          <p14:tracePt t="70183" x="2794000" y="4775200"/>
          <p14:tracePt t="70193" x="2857500" y="4775200"/>
          <p14:tracePt t="70203" x="2914650" y="4762500"/>
          <p14:tracePt t="70213" x="3016250" y="4762500"/>
          <p14:tracePt t="70223" x="3098800" y="4749800"/>
          <p14:tracePt t="70233" x="3124200" y="4749800"/>
          <p14:tracePt t="70243" x="3149600" y="4749800"/>
          <p14:tracePt t="70253" x="3168650" y="4737100"/>
          <p14:tracePt t="70263" x="3181350" y="4737100"/>
          <p14:tracePt t="70273" x="3194050" y="4737100"/>
          <p14:tracePt t="70293" x="3206750" y="4737100"/>
          <p14:tracePt t="70352" x="3194050" y="4737100"/>
          <p14:tracePt t="70622" x="3206750" y="4737100"/>
          <p14:tracePt t="70643" x="3219450" y="4737100"/>
          <p14:tracePt t="70712" x="3238500" y="4737100"/>
          <p14:tracePt t="70733" x="3238500" y="4718050"/>
          <p14:tracePt t="70744" x="3251200" y="4718050"/>
          <p14:tracePt t="70783" x="3263900" y="4718050"/>
          <p14:tracePt t="70802" x="3276600" y="4737100"/>
          <p14:tracePt t="71820" x="3835400" y="5276850"/>
          <p14:tracePt t="73013" x="3765550" y="5276850"/>
          <p14:tracePt t="73023" x="3708400" y="5276850"/>
          <p14:tracePt t="73033" x="3651250" y="5276850"/>
          <p14:tracePt t="73043" x="3581400" y="5276850"/>
          <p14:tracePt t="74062" x="2000250" y="4648200"/>
          <p14:tracePt t="74076" x="2012950" y="4635500"/>
          <p14:tracePt t="74085" x="2025650" y="4635500"/>
          <p14:tracePt t="74095" x="2038350" y="4635500"/>
          <p14:tracePt t="74104" x="2057400" y="4622800"/>
          <p14:tracePt t="74114" x="2070100" y="4622800"/>
          <p14:tracePt t="74124" x="2082800" y="4622800"/>
          <p14:tracePt t="74142" x="2095500" y="4610100"/>
          <p14:tracePt t="74153" x="2108200" y="4610100"/>
          <p14:tracePt t="74163" x="2139950" y="4610100"/>
          <p14:tracePt t="74173" x="2152650" y="4610100"/>
          <p14:tracePt t="74183" x="2178050" y="4597400"/>
          <p14:tracePt t="74193" x="2222500" y="4597400"/>
          <p14:tracePt t="74203" x="2235200" y="4597400"/>
          <p14:tracePt t="74213" x="2260600" y="4597400"/>
          <p14:tracePt t="74223" x="2305050" y="4597400"/>
          <p14:tracePt t="74233" x="2330450" y="4578350"/>
          <p14:tracePt t="74243" x="2349500" y="4578350"/>
          <p14:tracePt t="74253" x="2374900" y="4578350"/>
          <p14:tracePt t="74263" x="2400300" y="4578350"/>
          <p14:tracePt t="74273" x="2444750" y="4565650"/>
          <p14:tracePt t="74283" x="2457450" y="4565650"/>
          <p14:tracePt t="74293" x="2470150" y="4565650"/>
          <p14:tracePt t="74303" x="2482850" y="4565650"/>
          <p14:tracePt t="74352" x="2470150" y="4565650"/>
          <p14:tracePt t="74363" x="2457450" y="4565650"/>
          <p14:tracePt t="74373" x="2432050" y="4578350"/>
          <p14:tracePt t="74383" x="2400300" y="4597400"/>
          <p14:tracePt t="74393" x="2362200" y="4610100"/>
          <p14:tracePt t="74403" x="2330450" y="4622800"/>
          <p14:tracePt t="74423" x="2305050" y="4635500"/>
          <p14:tracePt t="74433" x="2279650" y="4635500"/>
          <p14:tracePt t="74443" x="2247900" y="4648200"/>
          <p14:tracePt t="74453" x="2209800" y="4667250"/>
          <p14:tracePt t="74463" x="2178050" y="4679950"/>
          <p14:tracePt t="74473" x="2165350" y="4692650"/>
          <p14:tracePt t="74483" x="2152650" y="4692650"/>
          <p14:tracePt t="74502" x="2139950" y="4705350"/>
          <p14:tracePt t="74513" x="2127250" y="4718050"/>
          <p14:tracePt t="74542" x="2108200" y="4718050"/>
          <p14:tracePt t="74562" x="2095500" y="4718050"/>
          <p14:tracePt t="74573" x="2082800" y="4718050"/>
          <p14:tracePt t="74583" x="2070100" y="4718050"/>
          <p14:tracePt t="74593" x="2057400" y="4718050"/>
          <p14:tracePt t="74603" x="2025650" y="4718050"/>
          <p14:tracePt t="74613" x="2000250" y="4718050"/>
          <p14:tracePt t="74623" x="1955800" y="4718050"/>
          <p14:tracePt t="74633" x="1905000" y="4718050"/>
          <p14:tracePt t="74643" x="1860550" y="4718050"/>
          <p14:tracePt t="74653" x="1835150" y="4718050"/>
          <p14:tracePt t="74663" x="1816100" y="4718050"/>
          <p14:tracePt t="74673" x="1803400" y="4718050"/>
          <p14:tracePt t="74683" x="1790700" y="4718050"/>
          <p14:tracePt t="74733" x="1778000" y="4718050"/>
          <p14:tracePt t="74743" x="1765300" y="4718050"/>
          <p14:tracePt t="74763" x="1752600" y="4718050"/>
          <p14:tracePt t="74773" x="1733550" y="4718050"/>
          <p14:tracePt t="74792" x="1720850" y="4718050"/>
          <p14:tracePt t="74812" x="1720850" y="4705350"/>
          <p14:tracePt t="74843" x="1708150" y="4692650"/>
          <p14:tracePt t="74853" x="1695450" y="4679950"/>
          <p14:tracePt t="74863" x="1682750" y="4667250"/>
          <p14:tracePt t="74873" x="1663700" y="4648200"/>
          <p14:tracePt t="74883" x="1651000" y="4648200"/>
          <p14:tracePt t="74893" x="1638300" y="4635500"/>
          <p14:tracePt t="74903" x="1638300" y="4622800"/>
          <p14:tracePt t="74913" x="1638300" y="4610100"/>
          <p14:tracePt t="74923" x="1638300" y="4597400"/>
          <p14:tracePt t="74943" x="1638300" y="4552950"/>
          <p14:tracePt t="74953" x="1638300" y="4514850"/>
          <p14:tracePt t="74963" x="1638300" y="4445000"/>
          <p14:tracePt t="74973" x="1638300" y="4413250"/>
          <p14:tracePt t="74983" x="1638300" y="4400550"/>
          <p14:tracePt t="74993" x="1638300" y="4387850"/>
          <p14:tracePt t="75003" x="1651000" y="4375150"/>
          <p14:tracePt t="75013" x="1651000" y="4356100"/>
          <p14:tracePt t="75023" x="1663700" y="4343400"/>
          <p14:tracePt t="75033" x="1682750" y="4330700"/>
          <p14:tracePt t="75043" x="1695450" y="4318000"/>
          <p14:tracePt t="75053" x="1708150" y="4305300"/>
          <p14:tracePt t="75063" x="1720850" y="4292600"/>
          <p14:tracePt t="75083" x="1733550" y="4273550"/>
          <p14:tracePt t="75093" x="1752600" y="4273550"/>
          <p14:tracePt t="76112" x="3486150" y="4997450"/>
          <p14:tracePt t="76115" x="3498850" y="4997450"/>
          <p14:tracePt t="76127" x="3498850" y="5010150"/>
          <p14:tracePt t="76163" x="3498850" y="5022850"/>
          <p14:tracePt t="76183" x="3498850" y="5041900"/>
          <p14:tracePt t="76203" x="3498850" y="5054600"/>
          <p14:tracePt t="76233" x="3498850" y="5067300"/>
          <p14:tracePt t="76253" x="3498850" y="5080000"/>
          <p14:tracePt t="76263" x="3511550" y="5080000"/>
          <p14:tracePt t="76273" x="3511550" y="5092700"/>
          <p14:tracePt t="76293" x="3524250" y="5092700"/>
          <p14:tracePt t="76463" x="3511550" y="5092700"/>
          <p14:tracePt t="76473" x="3498850" y="5092700"/>
          <p14:tracePt t="76483" x="3486150" y="5092700"/>
          <p14:tracePt t="76493" x="3460750" y="5092700"/>
          <p14:tracePt t="76503" x="3416300" y="5092700"/>
          <p14:tracePt t="76513" x="3403600" y="5092700"/>
          <p14:tracePt t="76523" x="3359150" y="5092700"/>
          <p14:tracePt t="76533" x="3333750" y="5080000"/>
          <p14:tracePt t="76543" x="3302000" y="5080000"/>
          <p14:tracePt t="76553" x="3276600" y="5080000"/>
          <p14:tracePt t="76563" x="3251200" y="5067300"/>
          <p14:tracePt t="76573" x="3238500" y="5067300"/>
          <p14:tracePt t="76583" x="3194050" y="5041900"/>
          <p14:tracePt t="76593" x="3181350" y="5041900"/>
          <p14:tracePt t="76623" x="3041650" y="4984750"/>
          <p14:tracePt t="76633" x="2914650" y="4940300"/>
          <p14:tracePt t="76643" x="2806700" y="4914900"/>
          <p14:tracePt t="76703" x="2806700" y="4902200"/>
          <p14:tracePt t="76722" x="2806700" y="4914900"/>
          <p14:tracePt t="76733" x="2794000" y="4914900"/>
          <p14:tracePt t="76802" x="2774950" y="4914900"/>
          <p14:tracePt t="76903" x="2762250" y="4914900"/>
          <p14:tracePt t="76923" x="2749550" y="4914900"/>
          <p14:tracePt t="76943" x="2736850" y="4914900"/>
          <p14:tracePt t="76953" x="2724150" y="4914900"/>
          <p14:tracePt t="76963" x="2705100" y="4914900"/>
          <p14:tracePt t="76973" x="2692400" y="4914900"/>
          <p14:tracePt t="76983" x="2679700" y="4902200"/>
          <p14:tracePt t="76993" x="2667000" y="4902200"/>
          <p14:tracePt t="77012" x="2654300" y="4902200"/>
          <p14:tracePt t="77023" x="2635250" y="4902200"/>
          <p14:tracePt t="77033" x="2622550" y="4902200"/>
          <p14:tracePt t="77053" x="2609850" y="4902200"/>
          <p14:tracePt t="77064" x="2597150" y="4889500"/>
          <p14:tracePt t="77073" x="2584450" y="4889500"/>
          <p14:tracePt t="77083" x="2571750" y="4870450"/>
          <p14:tracePt t="77093" x="2552700" y="4857750"/>
          <p14:tracePt t="77103" x="2527300" y="4857750"/>
          <p14:tracePt t="77113" x="2501900" y="4845050"/>
          <p14:tracePt t="77123" x="2482850" y="4832350"/>
          <p14:tracePt t="77133" x="2470150" y="4832350"/>
          <p14:tracePt t="78151" x="2432050" y="4819650"/>
          <p14:tracePt t="82723" x="2444750" y="4819650"/>
          <p14:tracePt t="84433" x="2457450" y="4800600"/>
          <p14:tracePt t="84532" x="2470150" y="4800600"/>
          <p14:tracePt t="84773" x="2470150" y="4787900"/>
          <p14:tracePt t="84783" x="2482850" y="4787900"/>
          <p14:tracePt t="84803" x="2482850" y="4775200"/>
          <p14:tracePt t="84813" x="2501900" y="4775200"/>
          <p14:tracePt t="84833" x="2514600" y="4775200"/>
          <p14:tracePt t="84843" x="2527300" y="4775200"/>
          <p14:tracePt t="84853" x="2571750" y="4775200"/>
          <p14:tracePt t="84863" x="2597150" y="4775200"/>
          <p14:tracePt t="84873" x="2635250" y="4775200"/>
          <p14:tracePt t="84883" x="2692400" y="4787900"/>
          <p14:tracePt t="84893" x="2749550" y="4787900"/>
          <p14:tracePt t="84903" x="2762250" y="4787900"/>
          <p14:tracePt t="85303" x="2762250" y="4800600"/>
          <p14:tracePt t="85322" x="2762250" y="4787900"/>
          <p14:tracePt t="85393" x="2794000" y="4787900"/>
          <p14:tracePt t="85403" x="2819400" y="4800600"/>
          <p14:tracePt t="85413" x="2832100" y="4819650"/>
          <p14:tracePt t="85452" x="2832100" y="4800600"/>
          <p14:tracePt t="85463" x="2844800" y="4800600"/>
          <p14:tracePt t="85562" x="2844800" y="4787900"/>
          <p14:tracePt t="85744" x="2857500" y="4787900"/>
          <p14:tracePt t="85753" x="2857500" y="4775200"/>
          <p14:tracePt t="86083" x="2857500" y="4762500"/>
          <p14:tracePt t="86472" x="2857500" y="4749800"/>
          <p14:tracePt t="87323" x="2876550" y="4749800"/>
          <p14:tracePt t="87343" x="2876550" y="4737100"/>
          <p14:tracePt t="87373" x="2876550" y="4718050"/>
          <p14:tracePt t="87383" x="2876550" y="4705350"/>
          <p14:tracePt t="87393" x="2876550" y="4692650"/>
          <p14:tracePt t="87403" x="2889250" y="4667250"/>
          <p14:tracePt t="87413" x="2889250" y="4610100"/>
          <p14:tracePt t="87423" x="2889250" y="4565650"/>
          <p14:tracePt t="87433" x="2901950" y="4495800"/>
          <p14:tracePt t="87443" x="2901950" y="4425950"/>
          <p14:tracePt t="87453" x="2889250" y="4343400"/>
          <p14:tracePt t="87463" x="2889250" y="4318000"/>
          <p14:tracePt t="87473" x="2889250" y="4305300"/>
          <p14:tracePt t="87493" x="2889250" y="4292600"/>
          <p14:tracePt t="87663" x="2889250" y="4273550"/>
          <p14:tracePt t="88173" x="2901950" y="4273550"/>
          <p14:tracePt t="88762" x="2901950" y="4260850"/>
          <p14:tracePt t="88953" x="2901950" y="4248150"/>
          <p14:tracePt t="88963" x="2914650" y="4248150"/>
          <p14:tracePt t="88993" x="2914650" y="4235450"/>
          <p14:tracePt t="89991" x="1651000" y="5638800"/>
          <p14:tracePt t="89996" x="1612900" y="5651500"/>
          <p14:tracePt t="90006" x="1581150" y="5676900"/>
          <p14:tracePt t="90014" x="1568450" y="5689600"/>
          <p14:tracePt t="91032" x="2152650" y="5441950"/>
          <p14:tracePt t="91048" x="2165350" y="5441950"/>
          <p14:tracePt t="91061" x="2178050" y="5441950"/>
          <p14:tracePt t="91074" x="2197100" y="5441950"/>
          <p14:tracePt t="91084" x="2209800" y="5441950"/>
          <p14:tracePt t="91093" x="2222500" y="5441950"/>
          <p14:tracePt t="91103" x="2247900" y="5441950"/>
          <p14:tracePt t="91113" x="2279650" y="5429250"/>
          <p14:tracePt t="91123" x="2305050" y="5429250"/>
          <p14:tracePt t="91133" x="2330450" y="5429250"/>
          <p14:tracePt t="91143" x="2349500" y="5429250"/>
          <p14:tracePt t="91153" x="2362200" y="5429250"/>
          <p14:tracePt t="91163" x="2374900" y="5429250"/>
          <p14:tracePt t="91173" x="2387600" y="5429250"/>
          <p14:tracePt t="91183" x="2400300" y="5429250"/>
          <p14:tracePt t="91193" x="2432050" y="5429250"/>
          <p14:tracePt t="91203" x="2470150" y="5429250"/>
          <p14:tracePt t="91213" x="2527300" y="5429250"/>
          <p14:tracePt t="91223" x="2584450" y="5429250"/>
          <p14:tracePt t="91233" x="2609850" y="5429250"/>
          <p14:tracePt t="91243" x="2679700" y="5429250"/>
          <p14:tracePt t="91253" x="2705100" y="5429250"/>
          <p14:tracePt t="91263" x="2724150" y="5416550"/>
          <p14:tracePt t="91513" x="2705100" y="5416550"/>
          <p14:tracePt t="91573" x="2692400" y="5416550"/>
          <p14:tracePt t="91612" x="2679700" y="5416550"/>
          <p14:tracePt t="91632" x="2667000" y="5416550"/>
          <p14:tracePt t="91643" x="2654300" y="5416550"/>
          <p14:tracePt t="91653" x="2635250" y="5416550"/>
          <p14:tracePt t="95201" x="3403600" y="6064250"/>
          <p14:tracePt t="95204" x="3302000" y="6083300"/>
          <p14:tracePt t="95215" x="3206750" y="6096000"/>
          <p14:tracePt t="95224" x="2971800" y="6096000"/>
          <p14:tracePt t="95234" x="2724150" y="6096000"/>
          <p14:tracePt t="95244" x="2400300" y="6108700"/>
          <p14:tracePt t="95254" x="2209800" y="6108700"/>
          <p14:tracePt t="95264" x="2070100" y="6108700"/>
          <p14:tracePt t="95274" x="1930400" y="6108700"/>
          <p14:tracePt t="95284" x="1873250" y="6121400"/>
          <p14:tracePt t="95294" x="1847850" y="6121400"/>
          <p14:tracePt t="95304" x="1835150" y="6134100"/>
          <p14:tracePt t="95314" x="1816100" y="6134100"/>
          <p14:tracePt t="95353" x="1803400" y="6153150"/>
          <p14:tracePt t="95363" x="1778000" y="6153150"/>
          <p14:tracePt t="95373" x="1765300" y="6153150"/>
          <p14:tracePt t="95383" x="1720850" y="6153150"/>
          <p14:tracePt t="95393" x="1682750" y="6153150"/>
          <p14:tracePt t="95403" x="1651000" y="6153150"/>
          <p14:tracePt t="95413" x="1625600" y="6153150"/>
          <p14:tracePt t="95423" x="1612900" y="6153150"/>
          <p14:tracePt t="95433" x="1593850" y="6153150"/>
          <p14:tracePt t="95443" x="1581150" y="6153150"/>
          <p14:tracePt t="95453" x="1568450" y="6153150"/>
          <p14:tracePt t="95463" x="1555750" y="6153150"/>
          <p14:tracePt t="95473" x="1530350" y="6153150"/>
          <p14:tracePt t="95483" x="1485900" y="6153150"/>
          <p14:tracePt t="95493" x="1441450" y="6153150"/>
          <p14:tracePt t="95503" x="1390650" y="6153150"/>
          <p14:tracePt t="95513" x="1346200" y="6165850"/>
          <p14:tracePt t="95523" x="1308100" y="6165850"/>
          <p14:tracePt t="95533" x="1276350" y="6165850"/>
          <p14:tracePt t="95543" x="1238250" y="6178550"/>
          <p14:tracePt t="95553" x="1206500" y="6178550"/>
          <p14:tracePt t="95563" x="1168400" y="6203950"/>
          <p14:tracePt t="95573" x="1123950" y="6216650"/>
          <p14:tracePt t="95583" x="1111250" y="6235700"/>
          <p14:tracePt t="95593" x="1054100" y="6318250"/>
          <p14:tracePt t="95603" x="1016000" y="6413500"/>
          <p14:tracePt t="95613" x="996950" y="6553200"/>
          <p14:tracePt t="95623" x="996950" y="6680200"/>
        </p14:tracePtLst>
      </p14:laserTraceLst>
    </p:ext>
  </p:extLst>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8373</TotalTime>
  <Words>1278</Words>
  <Application>Microsoft Macintosh PowerPoint</Application>
  <PresentationFormat>ワイド画面</PresentationFormat>
  <Paragraphs>238</Paragraphs>
  <Slides>25</Slides>
  <Notes>15</Notes>
  <HiddenSlides>0</HiddenSlides>
  <MMClips>24</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25</vt:i4>
      </vt:variant>
    </vt:vector>
  </HeadingPairs>
  <TitlesOfParts>
    <vt:vector size="34" baseType="lpstr">
      <vt:lpstr>Hiragino Kaku Gothic ProN W3</vt:lpstr>
      <vt:lpstr>Hiragino Kaku Gothic Std W8</vt:lpstr>
      <vt:lpstr>MS Gothic</vt:lpstr>
      <vt:lpstr>游ゴシック</vt:lpstr>
      <vt:lpstr>Aptos</vt:lpstr>
      <vt:lpstr>Aptos Display</vt:lpstr>
      <vt:lpstr>Arial</vt:lpstr>
      <vt:lpstr>Gill Sans MT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高木　幸治</dc:creator>
  <cp:lastModifiedBy>高木　幸治</cp:lastModifiedBy>
  <cp:revision>260</cp:revision>
  <dcterms:created xsi:type="dcterms:W3CDTF">2025-11-27T00:30:48Z</dcterms:created>
  <dcterms:modified xsi:type="dcterms:W3CDTF">2026-01-25T05:24:22Z</dcterms:modified>
</cp:coreProperties>
</file>